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6"/>
    <p:sldMasterId id="2147483862" r:id="rId7"/>
  </p:sldMasterIdLst>
  <p:notesMasterIdLst>
    <p:notesMasterId r:id="rId18"/>
  </p:notesMasterIdLst>
  <p:handoutMasterIdLst>
    <p:handoutMasterId r:id="rId19"/>
  </p:handoutMasterIdLst>
  <p:sldIdLst>
    <p:sldId id="2147480342" r:id="rId8"/>
    <p:sldId id="2147480333" r:id="rId9"/>
    <p:sldId id="2147480341" r:id="rId10"/>
    <p:sldId id="2147480337" r:id="rId11"/>
    <p:sldId id="2147480343" r:id="rId12"/>
    <p:sldId id="2147480344" r:id="rId13"/>
    <p:sldId id="2147480335" r:id="rId14"/>
    <p:sldId id="2147480336" r:id="rId15"/>
    <p:sldId id="2147480338" r:id="rId16"/>
    <p:sldId id="214748032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5E6ED"/>
    <a:srgbClr val="AEB9BB"/>
    <a:srgbClr val="B8C5CB"/>
    <a:srgbClr val="001135"/>
    <a:srgbClr val="E03DCD"/>
    <a:srgbClr val="005AFF"/>
    <a:srgbClr val="00000E"/>
    <a:srgbClr val="F2F2F2"/>
    <a:srgbClr val="F9F9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4792F-1C1F-0D17-7AA4-5C5020823D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D83F5-344D-BAE4-C8A2-71BA3CC5E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F5385-C229-4E76-AB53-F96E0BF89089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43308-3D00-ED32-3882-ECB453AF0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47575-0E03-09FC-41EA-B8C221864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60E2-E849-4EFC-A610-8FAC19CC5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06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3831C-DEBA-4A3A-8C36-FD8115E217DA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4EF5B-ECC8-43EE-A509-D601DDF4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/>
              <a:t>Cover slide – no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D4EF5B-ECC8-43EE-A509-D601DDF42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155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4EF5B-ECC8-43EE-A509-D601DDF42A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- J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442035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9702"/>
          </a:xfrm>
          <a:prstGeom prst="rect">
            <a:avLst/>
          </a:prstGeom>
        </p:spPr>
        <p:txBody>
          <a:bodyPr lIns="36000" tIns="36000" rIns="36000" bIns="36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2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A88A15-3ABC-3274-AAF4-8A412DDB8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59"/>
            <a:ext cx="972000" cy="219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19845-CDA4-852D-B453-B761D43B484B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7CADF8-8DDC-B1F9-DF5B-3F19B630D50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5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8B7F-83D7-967D-1AAA-918E198A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BBAF-E311-A52C-769C-E290BF320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93E07-FE49-73F7-88A2-96DDD901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FD7DD-F68F-0CCB-BEB0-CAFB5BAD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C110-3D4D-5B14-B071-F51313E1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3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0E8C-F388-A056-805F-4752548B9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2413-2434-4CF5-59C8-19B3D2457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B25FA-B044-8FFF-A8EB-954B7E871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0A3C6-0AA3-0B7B-8215-EF1A60B2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CFFB3-253F-5041-1543-A89EE3AA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F655E-B18B-2338-141E-25632372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D24-FB98-3E23-8EB6-38E4AA62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57F54-8291-D3A5-2CC8-FEDDA95A9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5EB0F-AC7C-BD80-F7D8-009FE1F93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C5E33-F171-5EAF-96B4-8B80EA8D8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0CE23-C640-2A19-9401-46576A3C9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AB46-7D96-9C97-DA0B-1F4B7195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4BC38E-16BE-61D0-98B4-0FCF6CBD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D0424-4378-FC7C-D91D-D508FDB3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5A19-9B9F-32C1-E42C-0E7F4DB6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289C6-432B-09A8-219D-61A5BE2B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7982A-08CF-0AB3-B64D-3E9CFE8F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B316A-D7F2-B6EA-40FA-42EBB78B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5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83E10-E63B-B447-8A1F-77C3D7A0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9D714-615E-DCEA-5BAF-B0DE8EF3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3F515-4CAD-3178-18A4-EF07CACD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1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8A96-1A8C-5107-16FD-810B7257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7D28-7734-D992-8E03-21C24D81C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FC483-07A3-C6FF-CB7A-8F0CE5762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9589A-6E72-C80C-7920-687A45FF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9BA38-8109-5338-FEB8-B364D313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942FB-EC39-3879-ABB9-14F4A70E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8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0808-A3FF-E8C9-7D22-D6F81046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A2F91-28DB-BC0D-7561-FCA4D4654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E9686-455C-C729-2EAA-01A41AAE3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03935-44A0-B93D-4974-3AAD9435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FAE17-998C-6B0D-BF99-D710F576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749F7-004F-9955-E143-637CBEEB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FFE2-F74B-E803-C415-B6AED848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F120F-2F90-4192-47E8-3F4E813D9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9A66-B656-7D8A-DF85-6C6A6DFB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6936B-288B-D1A9-851F-18AC0E73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7B7E6-6925-E923-41BC-959B742A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82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BA578-B90D-6139-C8CB-FDAAEC946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894EB-D85C-9FB7-A5D1-F473B66CE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03C52-4FD2-03A5-F4BD-CB6C162C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C4F7-1199-21E3-07D3-7EC44A45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E836D-3D19-18CB-727B-35A6FCEF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51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ower, sky&#10;&#10;Description automatically generated">
            <a:extLst>
              <a:ext uri="{FF2B5EF4-FFF2-40B4-BE49-F238E27FC236}">
                <a16:creationId xmlns:a16="http://schemas.microsoft.com/office/drawing/2014/main" id="{A641DF95-61D0-C89F-CE9F-313C1B98A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F87F37-41EC-F109-B4C3-D44EE53A0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098" y="1244502"/>
            <a:ext cx="4221402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32AC0D-5511-1F2D-2A28-C259AC8BC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098" y="2650801"/>
            <a:ext cx="4500801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394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589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2983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377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772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166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56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10A0F-2286-895A-B579-CB5D4386A2B7}"/>
              </a:ext>
            </a:extLst>
          </p:cNvPr>
          <p:cNvSpPr txBox="1"/>
          <p:nvPr userDrawn="1"/>
        </p:nvSpPr>
        <p:spPr>
          <a:xfrm>
            <a:off x="8094816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AAD2976-396D-426A-A7C0-2D53F71491E3}"/>
              </a:ext>
            </a:extLst>
          </p:cNvPr>
          <p:cNvSpPr txBox="1">
            <a:spLocks/>
          </p:cNvSpPr>
          <p:nvPr userDrawn="1"/>
        </p:nvSpPr>
        <p:spPr>
          <a:xfrm>
            <a:off x="7833890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8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5.4 - Cover 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EB5A7CA1-8E09-1FEE-5143-08105708A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31" y="1634673"/>
            <a:ext cx="3909884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Presentation</a:t>
            </a:r>
            <a:br>
              <a:rPr lang="en-GB"/>
            </a:br>
            <a:r>
              <a:rPr lang="en-GB"/>
              <a:t>Title (2 lines)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F6FE26B-E8FF-4ACF-48A7-542E2FB4B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31" y="3059710"/>
            <a:ext cx="3909884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30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4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57ADD6F0-8A1D-2465-892B-42BFF999186F}"/>
              </a:ext>
            </a:extLst>
          </p:cNvPr>
          <p:cNvGrpSpPr/>
          <p:nvPr userDrawn="1"/>
        </p:nvGrpSpPr>
        <p:grpSpPr>
          <a:xfrm>
            <a:off x="7055828" y="2418218"/>
            <a:ext cx="1363492" cy="307063"/>
            <a:chOff x="469958" y="1647414"/>
            <a:chExt cx="8205029" cy="1847802"/>
          </a:xfrm>
          <a:solidFill>
            <a:schemeClr val="accent1"/>
          </a:solidFill>
        </p:grpSpPr>
        <p:sp>
          <p:nvSpPr>
            <p:cNvPr id="8" name="Freeform 25">
              <a:extLst>
                <a:ext uri="{FF2B5EF4-FFF2-40B4-BE49-F238E27FC236}">
                  <a16:creationId xmlns:a16="http://schemas.microsoft.com/office/drawing/2014/main" id="{6AF9626B-4B6B-456F-A237-FCACC9E9F30C}"/>
                </a:ext>
              </a:extLst>
            </p:cNvPr>
            <p:cNvSpPr/>
            <p:nvPr/>
          </p:nvSpPr>
          <p:spPr>
            <a:xfrm>
              <a:off x="6648498" y="1648478"/>
              <a:ext cx="2026489" cy="1793370"/>
            </a:xfrm>
            <a:custGeom>
              <a:avLst/>
              <a:gdLst>
                <a:gd name="connsiteX0" fmla="*/ 1019683 w 2026489"/>
                <a:gd name="connsiteY0" fmla="*/ 11431 h 1793370"/>
                <a:gd name="connsiteX1" fmla="*/ 1013215 w 2026489"/>
                <a:gd name="connsiteY1" fmla="*/ 0 h 1793370"/>
                <a:gd name="connsiteX2" fmla="*/ 864805 w 2026489"/>
                <a:gd name="connsiteY2" fmla="*/ 264656 h 1793370"/>
                <a:gd name="connsiteX3" fmla="*/ 1366453 w 2026489"/>
                <a:gd name="connsiteY3" fmla="*/ 1150009 h 1793370"/>
                <a:gd name="connsiteX4" fmla="*/ 362940 w 2026489"/>
                <a:gd name="connsiteY4" fmla="*/ 1150009 h 1793370"/>
                <a:gd name="connsiteX5" fmla="*/ 0 w 2026489"/>
                <a:gd name="connsiteY5" fmla="*/ 1793331 h 1793370"/>
                <a:gd name="connsiteX6" fmla="*/ 299127 w 2026489"/>
                <a:gd name="connsiteY6" fmla="*/ 1793370 h 1793370"/>
                <a:gd name="connsiteX7" fmla="*/ 517917 w 2026489"/>
                <a:gd name="connsiteY7" fmla="*/ 1406250 h 1793370"/>
                <a:gd name="connsiteX8" fmla="*/ 1508375 w 2026489"/>
                <a:gd name="connsiteY8" fmla="*/ 1406250 h 1793370"/>
                <a:gd name="connsiteX9" fmla="*/ 1727480 w 2026489"/>
                <a:gd name="connsiteY9" fmla="*/ 1793370 h 1793370"/>
                <a:gd name="connsiteX10" fmla="*/ 2026490 w 2026489"/>
                <a:gd name="connsiteY10" fmla="*/ 1793331 h 1793370"/>
                <a:gd name="connsiteX11" fmla="*/ 1019683 w 2026489"/>
                <a:gd name="connsiteY11" fmla="*/ 11431 h 179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6489" h="1793370">
                  <a:moveTo>
                    <a:pt x="1019683" y="11431"/>
                  </a:moveTo>
                  <a:lnTo>
                    <a:pt x="1013215" y="0"/>
                  </a:lnTo>
                  <a:lnTo>
                    <a:pt x="864805" y="264656"/>
                  </a:lnTo>
                  <a:lnTo>
                    <a:pt x="1366453" y="1150009"/>
                  </a:lnTo>
                  <a:lnTo>
                    <a:pt x="362940" y="1150009"/>
                  </a:lnTo>
                  <a:lnTo>
                    <a:pt x="0" y="1793331"/>
                  </a:lnTo>
                  <a:lnTo>
                    <a:pt x="299127" y="1793370"/>
                  </a:lnTo>
                  <a:lnTo>
                    <a:pt x="517917" y="1406250"/>
                  </a:lnTo>
                  <a:lnTo>
                    <a:pt x="1508375" y="1406250"/>
                  </a:lnTo>
                  <a:lnTo>
                    <a:pt x="1727480" y="1793370"/>
                  </a:lnTo>
                  <a:lnTo>
                    <a:pt x="2026490" y="1793331"/>
                  </a:lnTo>
                  <a:lnTo>
                    <a:pt x="1019683" y="11431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B6CEEA85-DD26-876A-A848-DA5F4C628A1F}"/>
                </a:ext>
              </a:extLst>
            </p:cNvPr>
            <p:cNvSpPr/>
            <p:nvPr/>
          </p:nvSpPr>
          <p:spPr>
            <a:xfrm>
              <a:off x="6141802" y="1706399"/>
              <a:ext cx="271953" cy="1735409"/>
            </a:xfrm>
            <a:custGeom>
              <a:avLst/>
              <a:gdLst>
                <a:gd name="connsiteX0" fmla="*/ 39 w 271953"/>
                <a:gd name="connsiteY0" fmla="*/ 0 h 1735409"/>
                <a:gd name="connsiteX1" fmla="*/ 0 w 271953"/>
                <a:gd name="connsiteY1" fmla="*/ 1735409 h 1735409"/>
                <a:gd name="connsiteX2" fmla="*/ 271934 w 271953"/>
                <a:gd name="connsiteY2" fmla="*/ 1735409 h 1735409"/>
                <a:gd name="connsiteX3" fmla="*/ 271953 w 271953"/>
                <a:gd name="connsiteY3" fmla="*/ 218776 h 1735409"/>
                <a:gd name="connsiteX4" fmla="*/ 271953 w 271953"/>
                <a:gd name="connsiteY4" fmla="*/ 0 h 1735409"/>
                <a:gd name="connsiteX5" fmla="*/ 39 w 271953"/>
                <a:gd name="connsiteY5" fmla="*/ 0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953" h="1735409">
                  <a:moveTo>
                    <a:pt x="39" y="0"/>
                  </a:moveTo>
                  <a:lnTo>
                    <a:pt x="0" y="1735409"/>
                  </a:lnTo>
                  <a:lnTo>
                    <a:pt x="271934" y="1735409"/>
                  </a:lnTo>
                  <a:lnTo>
                    <a:pt x="271953" y="218776"/>
                  </a:lnTo>
                  <a:lnTo>
                    <a:pt x="271953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08925FD2-D79C-256F-326A-4097D8380192}"/>
                </a:ext>
              </a:extLst>
            </p:cNvPr>
            <p:cNvSpPr/>
            <p:nvPr/>
          </p:nvSpPr>
          <p:spPr>
            <a:xfrm>
              <a:off x="4382809" y="1706399"/>
              <a:ext cx="1429220" cy="1735409"/>
            </a:xfrm>
            <a:custGeom>
              <a:avLst/>
              <a:gdLst>
                <a:gd name="connsiteX0" fmla="*/ 403030 w 1429220"/>
                <a:gd name="connsiteY0" fmla="*/ 867715 h 1735409"/>
                <a:gd name="connsiteX1" fmla="*/ 1429102 w 1429220"/>
                <a:gd name="connsiteY1" fmla="*/ 0 h 1735409"/>
                <a:gd name="connsiteX2" fmla="*/ 1026072 w 1429220"/>
                <a:gd name="connsiteY2" fmla="*/ 0 h 1735409"/>
                <a:gd name="connsiteX3" fmla="*/ 6665 w 1429220"/>
                <a:gd name="connsiteY3" fmla="*/ 862058 h 1735409"/>
                <a:gd name="connsiteX4" fmla="*/ 0 w 1429220"/>
                <a:gd name="connsiteY4" fmla="*/ 867715 h 1735409"/>
                <a:gd name="connsiteX5" fmla="*/ 1024022 w 1429220"/>
                <a:gd name="connsiteY5" fmla="*/ 1733655 h 1735409"/>
                <a:gd name="connsiteX6" fmla="*/ 1026072 w 1429220"/>
                <a:gd name="connsiteY6" fmla="*/ 1735409 h 1735409"/>
                <a:gd name="connsiteX7" fmla="*/ 1429221 w 1429220"/>
                <a:gd name="connsiteY7" fmla="*/ 1735409 h 1735409"/>
                <a:gd name="connsiteX8" fmla="*/ 403030 w 1429220"/>
                <a:gd name="connsiteY8" fmla="*/ 867715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220" h="1735409">
                  <a:moveTo>
                    <a:pt x="403030" y="867715"/>
                  </a:moveTo>
                  <a:lnTo>
                    <a:pt x="1429102" y="0"/>
                  </a:lnTo>
                  <a:lnTo>
                    <a:pt x="1026072" y="0"/>
                  </a:lnTo>
                  <a:lnTo>
                    <a:pt x="6665" y="862058"/>
                  </a:lnTo>
                  <a:lnTo>
                    <a:pt x="0" y="867715"/>
                  </a:lnTo>
                  <a:lnTo>
                    <a:pt x="1024022" y="1733655"/>
                  </a:lnTo>
                  <a:lnTo>
                    <a:pt x="1026072" y="1735409"/>
                  </a:lnTo>
                  <a:lnTo>
                    <a:pt x="1429221" y="1735409"/>
                  </a:lnTo>
                  <a:lnTo>
                    <a:pt x="403030" y="867715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AB3AAD83-D7CB-81CB-67DB-D1DD2E032AA7}"/>
                </a:ext>
              </a:extLst>
            </p:cNvPr>
            <p:cNvSpPr/>
            <p:nvPr/>
          </p:nvSpPr>
          <p:spPr>
            <a:xfrm>
              <a:off x="2295838" y="1674374"/>
              <a:ext cx="1881493" cy="1794690"/>
            </a:xfrm>
            <a:custGeom>
              <a:avLst/>
              <a:gdLst>
                <a:gd name="connsiteX0" fmla="*/ 1814643 w 1881493"/>
                <a:gd name="connsiteY0" fmla="*/ 547443 h 1794690"/>
                <a:gd name="connsiteX1" fmla="*/ 1612674 w 1881493"/>
                <a:gd name="connsiteY1" fmla="*/ 257739 h 1794690"/>
                <a:gd name="connsiteX2" fmla="*/ 1309110 w 1881493"/>
                <a:gd name="connsiteY2" fmla="*/ 64720 h 1794690"/>
                <a:gd name="connsiteX3" fmla="*/ 937848 w 1881493"/>
                <a:gd name="connsiteY3" fmla="*/ 0 h 1794690"/>
                <a:gd name="connsiteX4" fmla="*/ 935876 w 1881493"/>
                <a:gd name="connsiteY4" fmla="*/ 0 h 1794690"/>
                <a:gd name="connsiteX5" fmla="*/ 567434 w 1881493"/>
                <a:gd name="connsiteY5" fmla="*/ 63577 h 1794690"/>
                <a:gd name="connsiteX6" fmla="*/ 266532 w 1881493"/>
                <a:gd name="connsiteY6" fmla="*/ 255669 h 1794690"/>
                <a:gd name="connsiteX7" fmla="*/ 66910 w 1881493"/>
                <a:gd name="connsiteY7" fmla="*/ 546044 h 1794690"/>
                <a:gd name="connsiteX8" fmla="*/ 1 w 1881493"/>
                <a:gd name="connsiteY8" fmla="*/ 903997 h 1794690"/>
                <a:gd name="connsiteX9" fmla="*/ 65352 w 1881493"/>
                <a:gd name="connsiteY9" fmla="*/ 1253928 h 1794690"/>
                <a:gd name="connsiteX10" fmla="*/ 262687 w 1881493"/>
                <a:gd name="connsiteY10" fmla="*/ 1540085 h 1794690"/>
                <a:gd name="connsiteX11" fmla="*/ 559113 w 1881493"/>
                <a:gd name="connsiteY11" fmla="*/ 1730758 h 1794690"/>
                <a:gd name="connsiteX12" fmla="*/ 921382 w 1881493"/>
                <a:gd name="connsiteY12" fmla="*/ 1794691 h 1794690"/>
                <a:gd name="connsiteX13" fmla="*/ 923354 w 1881493"/>
                <a:gd name="connsiteY13" fmla="*/ 1794691 h 1794690"/>
                <a:gd name="connsiteX14" fmla="*/ 1299861 w 1881493"/>
                <a:gd name="connsiteY14" fmla="*/ 1731941 h 1794690"/>
                <a:gd name="connsiteX15" fmla="*/ 1608040 w 1881493"/>
                <a:gd name="connsiteY15" fmla="*/ 1542253 h 1794690"/>
                <a:gd name="connsiteX16" fmla="*/ 1812848 w 1881493"/>
                <a:gd name="connsiteY16" fmla="*/ 1255446 h 1794690"/>
                <a:gd name="connsiteX17" fmla="*/ 1881493 w 1881493"/>
                <a:gd name="connsiteY17" fmla="*/ 901927 h 1794690"/>
                <a:gd name="connsiteX18" fmla="*/ 1814643 w 1881493"/>
                <a:gd name="connsiteY18" fmla="*/ 547443 h 1794690"/>
                <a:gd name="connsiteX19" fmla="*/ 1417982 w 1881493"/>
                <a:gd name="connsiteY19" fmla="*/ 1364193 h 1794690"/>
                <a:gd name="connsiteX20" fmla="*/ 1201815 w 1881493"/>
                <a:gd name="connsiteY20" fmla="*/ 1504808 h 1794690"/>
                <a:gd name="connsiteX21" fmla="*/ 939288 w 1881493"/>
                <a:gd name="connsiteY21" fmla="*/ 1551398 h 1794690"/>
                <a:gd name="connsiteX22" fmla="*/ 937947 w 1881493"/>
                <a:gd name="connsiteY22" fmla="*/ 1551398 h 1794690"/>
                <a:gd name="connsiteX23" fmla="*/ 675675 w 1881493"/>
                <a:gd name="connsiteY23" fmla="*/ 1504907 h 1794690"/>
                <a:gd name="connsiteX24" fmla="*/ 461638 w 1881493"/>
                <a:gd name="connsiteY24" fmla="*/ 1366420 h 1794690"/>
                <a:gd name="connsiteX25" fmla="*/ 319322 w 1881493"/>
                <a:gd name="connsiteY25" fmla="*/ 1158779 h 1794690"/>
                <a:gd name="connsiteX26" fmla="*/ 272172 w 1881493"/>
                <a:gd name="connsiteY26" fmla="*/ 904411 h 1794690"/>
                <a:gd name="connsiteX27" fmla="*/ 319972 w 1881493"/>
                <a:gd name="connsiteY27" fmla="*/ 643598 h 1794690"/>
                <a:gd name="connsiteX28" fmla="*/ 462467 w 1881493"/>
                <a:gd name="connsiteY28" fmla="*/ 434281 h 1794690"/>
                <a:gd name="connsiteX29" fmla="*/ 678574 w 1881493"/>
                <a:gd name="connsiteY29" fmla="*/ 296484 h 1794690"/>
                <a:gd name="connsiteX30" fmla="*/ 946071 w 1881493"/>
                <a:gd name="connsiteY30" fmla="*/ 250782 h 1794690"/>
                <a:gd name="connsiteX31" fmla="*/ 947491 w 1881493"/>
                <a:gd name="connsiteY31" fmla="*/ 250782 h 1794690"/>
                <a:gd name="connsiteX32" fmla="*/ 1205621 w 1881493"/>
                <a:gd name="connsiteY32" fmla="*/ 297706 h 1794690"/>
                <a:gd name="connsiteX33" fmla="*/ 1419520 w 1881493"/>
                <a:gd name="connsiteY33" fmla="*/ 437631 h 1794690"/>
                <a:gd name="connsiteX34" fmla="*/ 1563217 w 1881493"/>
                <a:gd name="connsiteY34" fmla="*/ 645470 h 1794690"/>
                <a:gd name="connsiteX35" fmla="*/ 1610860 w 1881493"/>
                <a:gd name="connsiteY35" fmla="*/ 896547 h 1794690"/>
                <a:gd name="connsiteX36" fmla="*/ 1599324 w 1881493"/>
                <a:gd name="connsiteY36" fmla="*/ 1027229 h 1794690"/>
                <a:gd name="connsiteX37" fmla="*/ 1417982 w 1881493"/>
                <a:gd name="connsiteY37" fmla="*/ 1364193 h 17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81493" h="1794690">
                  <a:moveTo>
                    <a:pt x="1814643" y="547443"/>
                  </a:moveTo>
                  <a:cubicBezTo>
                    <a:pt x="1769998" y="440528"/>
                    <a:pt x="1702043" y="343054"/>
                    <a:pt x="1612674" y="257739"/>
                  </a:cubicBezTo>
                  <a:cubicBezTo>
                    <a:pt x="1523305" y="172423"/>
                    <a:pt x="1421137" y="107486"/>
                    <a:pt x="1309110" y="64720"/>
                  </a:cubicBezTo>
                  <a:cubicBezTo>
                    <a:pt x="1197083" y="21954"/>
                    <a:pt x="1072277" y="197"/>
                    <a:pt x="937848" y="0"/>
                  </a:cubicBezTo>
                  <a:lnTo>
                    <a:pt x="935876" y="0"/>
                  </a:lnTo>
                  <a:cubicBezTo>
                    <a:pt x="802216" y="0"/>
                    <a:pt x="678258" y="21383"/>
                    <a:pt x="567434" y="63577"/>
                  </a:cubicBezTo>
                  <a:cubicBezTo>
                    <a:pt x="455979" y="106008"/>
                    <a:pt x="354738" y="170630"/>
                    <a:pt x="266532" y="255669"/>
                  </a:cubicBezTo>
                  <a:cubicBezTo>
                    <a:pt x="178326" y="340708"/>
                    <a:pt x="111121" y="438420"/>
                    <a:pt x="66910" y="546044"/>
                  </a:cubicBezTo>
                  <a:cubicBezTo>
                    <a:pt x="22699" y="653668"/>
                    <a:pt x="198" y="774024"/>
                    <a:pt x="1" y="903997"/>
                  </a:cubicBezTo>
                  <a:cubicBezTo>
                    <a:pt x="-196" y="1030659"/>
                    <a:pt x="21693" y="1148373"/>
                    <a:pt x="65352" y="1253928"/>
                  </a:cubicBezTo>
                  <a:cubicBezTo>
                    <a:pt x="109012" y="1359483"/>
                    <a:pt x="175349" y="1455795"/>
                    <a:pt x="262687" y="1540085"/>
                  </a:cubicBezTo>
                  <a:cubicBezTo>
                    <a:pt x="350025" y="1624376"/>
                    <a:pt x="449747" y="1688505"/>
                    <a:pt x="559113" y="1730758"/>
                  </a:cubicBezTo>
                  <a:cubicBezTo>
                    <a:pt x="668478" y="1773012"/>
                    <a:pt x="790266" y="1794493"/>
                    <a:pt x="921382" y="1794691"/>
                  </a:cubicBezTo>
                  <a:lnTo>
                    <a:pt x="923354" y="1794691"/>
                  </a:lnTo>
                  <a:cubicBezTo>
                    <a:pt x="1059834" y="1794691"/>
                    <a:pt x="1186513" y="1773583"/>
                    <a:pt x="1299861" y="1731941"/>
                  </a:cubicBezTo>
                  <a:cubicBezTo>
                    <a:pt x="1414196" y="1689845"/>
                    <a:pt x="1518986" y="1625359"/>
                    <a:pt x="1608040" y="1542253"/>
                  </a:cubicBezTo>
                  <a:cubicBezTo>
                    <a:pt x="1698553" y="1458219"/>
                    <a:pt x="1767473" y="1361730"/>
                    <a:pt x="1812848" y="1255446"/>
                  </a:cubicBezTo>
                  <a:cubicBezTo>
                    <a:pt x="1858223" y="1149162"/>
                    <a:pt x="1881295" y="1030264"/>
                    <a:pt x="1881493" y="901927"/>
                  </a:cubicBezTo>
                  <a:cubicBezTo>
                    <a:pt x="1881689" y="773590"/>
                    <a:pt x="1859268" y="654358"/>
                    <a:pt x="1814643" y="547443"/>
                  </a:cubicBezTo>
                  <a:close/>
                  <a:moveTo>
                    <a:pt x="1417982" y="1364193"/>
                  </a:moveTo>
                  <a:cubicBezTo>
                    <a:pt x="1354130" y="1426450"/>
                    <a:pt x="1281404" y="1473749"/>
                    <a:pt x="1201815" y="1504808"/>
                  </a:cubicBezTo>
                  <a:cubicBezTo>
                    <a:pt x="1122562" y="1535730"/>
                    <a:pt x="1034198" y="1551398"/>
                    <a:pt x="939288" y="1551398"/>
                  </a:cubicBezTo>
                  <a:lnTo>
                    <a:pt x="937947" y="1551398"/>
                  </a:lnTo>
                  <a:cubicBezTo>
                    <a:pt x="842898" y="1551240"/>
                    <a:pt x="754554" y="1535631"/>
                    <a:pt x="675675" y="1504907"/>
                  </a:cubicBezTo>
                  <a:cubicBezTo>
                    <a:pt x="596797" y="1474183"/>
                    <a:pt x="524702" y="1427653"/>
                    <a:pt x="461638" y="1366420"/>
                  </a:cubicBezTo>
                  <a:cubicBezTo>
                    <a:pt x="398575" y="1305188"/>
                    <a:pt x="350735" y="1235364"/>
                    <a:pt x="319322" y="1158779"/>
                  </a:cubicBezTo>
                  <a:cubicBezTo>
                    <a:pt x="287908" y="1082195"/>
                    <a:pt x="271995" y="996584"/>
                    <a:pt x="272172" y="904411"/>
                  </a:cubicBezTo>
                  <a:cubicBezTo>
                    <a:pt x="272310" y="809320"/>
                    <a:pt x="288401" y="721581"/>
                    <a:pt x="319972" y="643598"/>
                  </a:cubicBezTo>
                  <a:cubicBezTo>
                    <a:pt x="351544" y="565614"/>
                    <a:pt x="399462" y="495257"/>
                    <a:pt x="462467" y="434281"/>
                  </a:cubicBezTo>
                  <a:cubicBezTo>
                    <a:pt x="524288" y="374026"/>
                    <a:pt x="597842" y="327122"/>
                    <a:pt x="678574" y="296484"/>
                  </a:cubicBezTo>
                  <a:cubicBezTo>
                    <a:pt x="758656" y="266154"/>
                    <a:pt x="848656" y="250782"/>
                    <a:pt x="946071" y="250782"/>
                  </a:cubicBezTo>
                  <a:lnTo>
                    <a:pt x="947491" y="250782"/>
                  </a:lnTo>
                  <a:cubicBezTo>
                    <a:pt x="1040469" y="250920"/>
                    <a:pt x="1127314" y="266706"/>
                    <a:pt x="1205621" y="297706"/>
                  </a:cubicBezTo>
                  <a:cubicBezTo>
                    <a:pt x="1283928" y="328706"/>
                    <a:pt x="1355846" y="375749"/>
                    <a:pt x="1419520" y="437631"/>
                  </a:cubicBezTo>
                  <a:cubicBezTo>
                    <a:pt x="1483195" y="499514"/>
                    <a:pt x="1531488" y="569417"/>
                    <a:pt x="1563217" y="645470"/>
                  </a:cubicBezTo>
                  <a:cubicBezTo>
                    <a:pt x="1594946" y="721522"/>
                    <a:pt x="1610998" y="806069"/>
                    <a:pt x="1610860" y="896547"/>
                  </a:cubicBezTo>
                  <a:cubicBezTo>
                    <a:pt x="1610919" y="940365"/>
                    <a:pt x="1607054" y="984099"/>
                    <a:pt x="1599324" y="1027229"/>
                  </a:cubicBezTo>
                  <a:cubicBezTo>
                    <a:pt x="1575621" y="1156532"/>
                    <a:pt x="1514628" y="1269911"/>
                    <a:pt x="1417982" y="1364193"/>
                  </a:cubicBez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3A1A359F-B85E-95ED-4488-9B71BC1306AF}"/>
                </a:ext>
              </a:extLst>
            </p:cNvPr>
            <p:cNvSpPr/>
            <p:nvPr/>
          </p:nvSpPr>
          <p:spPr>
            <a:xfrm>
              <a:off x="469958" y="1647414"/>
              <a:ext cx="1719691" cy="1847802"/>
            </a:xfrm>
            <a:custGeom>
              <a:avLst/>
              <a:gdLst>
                <a:gd name="connsiteX0" fmla="*/ 0 w 1719691"/>
                <a:gd name="connsiteY0" fmla="*/ 0 h 1847802"/>
                <a:gd name="connsiteX1" fmla="*/ 0 w 1719691"/>
                <a:gd name="connsiteY1" fmla="*/ 1794395 h 1847802"/>
                <a:gd name="connsiteX2" fmla="*/ 277515 w 1719691"/>
                <a:gd name="connsiteY2" fmla="*/ 1794395 h 1847802"/>
                <a:gd name="connsiteX3" fmla="*/ 277534 w 1719691"/>
                <a:gd name="connsiteY3" fmla="*/ 607611 h 1847802"/>
                <a:gd name="connsiteX4" fmla="*/ 1707485 w 1719691"/>
                <a:gd name="connsiteY4" fmla="*/ 1837299 h 1847802"/>
                <a:gd name="connsiteX5" fmla="*/ 1719691 w 1719691"/>
                <a:gd name="connsiteY5" fmla="*/ 1847803 h 1847802"/>
                <a:gd name="connsiteX6" fmla="*/ 1719691 w 1719691"/>
                <a:gd name="connsiteY6" fmla="*/ 1476350 h 1847802"/>
                <a:gd name="connsiteX7" fmla="*/ 0 w 1719691"/>
                <a:gd name="connsiteY7" fmla="*/ 0 h 18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691" h="1847802">
                  <a:moveTo>
                    <a:pt x="0" y="0"/>
                  </a:moveTo>
                  <a:lnTo>
                    <a:pt x="0" y="1794395"/>
                  </a:lnTo>
                  <a:lnTo>
                    <a:pt x="277515" y="1794395"/>
                  </a:lnTo>
                  <a:lnTo>
                    <a:pt x="277534" y="607611"/>
                  </a:lnTo>
                  <a:lnTo>
                    <a:pt x="1707485" y="1837299"/>
                  </a:lnTo>
                  <a:lnTo>
                    <a:pt x="1719691" y="1847803"/>
                  </a:lnTo>
                  <a:lnTo>
                    <a:pt x="1719691" y="1476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pic>
        <p:nvPicPr>
          <p:cNvPr id="20" name="Picture 19" descr="Circle&#10;&#10;Description automatically generated with medium confidence">
            <a:extLst>
              <a:ext uri="{FF2B5EF4-FFF2-40B4-BE49-F238E27FC236}">
                <a16:creationId xmlns:a16="http://schemas.microsoft.com/office/drawing/2014/main" id="{87D5AF06-6AF8-9002-BEDC-176CB5749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4"/>
          <a:stretch/>
        </p:blipFill>
        <p:spPr>
          <a:xfrm>
            <a:off x="5126775" y="-4796"/>
            <a:ext cx="4017225" cy="514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4EDB0-D38F-0FE8-27C1-80BAE2455A11}"/>
              </a:ext>
            </a:extLst>
          </p:cNvPr>
          <p:cNvSpPr txBox="1"/>
          <p:nvPr userDrawn="1"/>
        </p:nvSpPr>
        <p:spPr>
          <a:xfrm>
            <a:off x="680028" y="4858555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FAF1A61-3518-0ABC-1BC0-5990D5EF88D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355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N Bl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219B922-8739-745D-FE7C-64419B791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EF87F37-41EC-F109-B4C3-D44EE53A0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098" y="1244502"/>
            <a:ext cx="4221402" cy="1244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36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 (2 lines)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32AC0D-5511-1F2D-2A28-C259AC8BC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098" y="2650801"/>
            <a:ext cx="4500801" cy="5909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230394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462589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692983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923377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153772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166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56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Subtitle/Author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10A0F-2286-895A-B579-CB5D4386A2B7}"/>
              </a:ext>
            </a:extLst>
          </p:cNvPr>
          <p:cNvSpPr txBox="1"/>
          <p:nvPr userDrawn="1"/>
        </p:nvSpPr>
        <p:spPr>
          <a:xfrm>
            <a:off x="8094816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AAD2976-396D-426A-A7C0-2D53F71491E3}"/>
              </a:ext>
            </a:extLst>
          </p:cNvPr>
          <p:cNvSpPr txBox="1">
            <a:spLocks/>
          </p:cNvSpPr>
          <p:nvPr userDrawn="1"/>
        </p:nvSpPr>
        <p:spPr>
          <a:xfrm>
            <a:off x="7833890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7B84A-3A3B-4BEE-8BBE-B8A221682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479" y="0"/>
            <a:ext cx="7772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18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Blu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01D2CA4-939C-12C2-DF49-53BE4EA4C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3B5421E-4ADD-A198-F29A-1E6995BF57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E8A36BB1-1CB4-70E4-B774-36E6FFADAD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1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/>
              <a:t>Divider pages </a:t>
            </a:r>
            <a:br>
              <a:rPr lang="en-US"/>
            </a:br>
            <a:r>
              <a:rPr lang="en-US"/>
              <a:t>or large quotes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0E264-5D0F-60E1-079B-4D9441DFD2FA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513913-81F1-BE35-BEE1-E4F3B331C19E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2E6516-E21C-B9AB-D96C-01D89E1C1889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C57D9E6-836B-E344-7053-C5B54572F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3948927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Oran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4BF0FE-66B0-30DC-7C7E-0C60AC620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11B8FE6-8F1C-8435-F33C-EE04C6A6A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0006201F-5816-C391-0FF2-7B730063C1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1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/>
              <a:t>Divider pages </a:t>
            </a:r>
            <a:br>
              <a:rPr lang="en-US"/>
            </a:br>
            <a:r>
              <a:rPr lang="en-US"/>
              <a:t>or large quotes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8F3BE-DF4E-616F-9E87-42409E45FB76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FA5559B-7244-EAEC-5F81-57659F88355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F766CE-D4C5-BFE0-469A-326AD36F781C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ACCA25F-B787-0F46-0666-1B57C451A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3737157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9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0A88A15-3ABC-3274-AAF4-8A412DDB8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4B403941-CFEA-9A2F-6625-4961A6C63D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1080001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6DFA0-C2BA-C581-C314-740F6D8A7079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1F327B-603C-86B8-9F24-AB86561B3C0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24B9E5-9DF5-72DD-49F0-33455A6A12D4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D779461-EFB5-C35B-DE08-509687C82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1998407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2 Title slide with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599" y="395946"/>
            <a:ext cx="4250355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599" y="764520"/>
            <a:ext cx="4250355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</a:t>
            </a:r>
            <a:r>
              <a:rPr lang="en-US" noProof="0" err="1"/>
              <a:t>subheadline</a:t>
            </a:r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B4CC-0221-F230-3980-88D8952F69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31315" y="0"/>
            <a:ext cx="4114800" cy="51435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6285CBB-8652-0F93-9BFF-BDE646DC15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338" y="1260000"/>
            <a:ext cx="4250355" cy="3291840"/>
          </a:xfrm>
          <a:prstGeom prst="rect">
            <a:avLst/>
          </a:prstGeom>
        </p:spPr>
        <p:txBody>
          <a:bodyPr lIns="0" tIns="0" rIns="0" bIns="0"/>
          <a:lstStyle>
            <a:lvl1pPr marL="179996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59991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39987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19982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4pPr>
            <a:lvl5pPr marL="899978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59A0509-67CF-F982-C358-C433F16CD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7A0E6-27FB-B6FF-2E31-5A6107DF4D15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2544C4-9B73-80CB-B1AE-384180132B7C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2FBD75-FC64-31E3-3F75-9DAE4224DD49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CE578A4-6CB9-C574-603A-6A6E64EB1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995470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</a:t>
            </a:r>
            <a:r>
              <a:rPr lang="en-US" noProof="0" err="1"/>
              <a:t>subheadline</a:t>
            </a:r>
            <a:endParaRPr lang="en-US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0A88A15-3ABC-3274-AAF4-8A412DDB8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DE4C9-FBB8-8A4B-2DB4-4E815C009D58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509751-E824-3979-F221-A742B654E0CF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AF58-9B69-8065-447C-1BD11A04A742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DDFD53A-DF6B-C791-DBA9-4B63437DA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4134390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4 Bulletpoint tex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accent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</a:t>
            </a:r>
            <a:r>
              <a:rPr lang="en-US" noProof="0" err="1"/>
              <a:t>subheadline</a:t>
            </a:r>
            <a:endParaRPr lang="en-US" noProof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179996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1pPr>
            <a:lvl2pPr marL="359991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2pPr>
            <a:lvl3pPr marL="539987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3pPr>
            <a:lvl4pPr marL="719982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9978" indent="-17999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defRPr sz="1200">
                <a:solidFill>
                  <a:schemeClr val="tx1"/>
                </a:solidFill>
              </a:defRPr>
            </a:lvl5pPr>
            <a:lvl6pPr marL="1079973" indent="-179996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6pPr>
            <a:lvl7pPr marL="1079973">
              <a:defRPr sz="1200"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772E5D1-F4A4-5034-E057-717754E354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95910B-6C91-D297-584C-3D1533AECBE8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2023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6EFBCA-F2A9-DB62-4D3E-60E897B89B5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7D3F5-04E5-7DAF-AB76-2DAC95AB4760}"/>
              </a:ext>
            </a:extLst>
          </p:cNvPr>
          <p:cNvCxnSpPr>
            <a:cxnSpLocks/>
          </p:cNvCxnSpPr>
          <p:nvPr userDrawn="1"/>
        </p:nvCxnSpPr>
        <p:spPr>
          <a:xfrm>
            <a:off x="1403610" y="4842900"/>
            <a:ext cx="0" cy="144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61FF18-0BA2-46E4-85DF-332117D12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4800" y="4860000"/>
            <a:ext cx="1584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</a:p>
        </p:txBody>
      </p:sp>
    </p:spTree>
    <p:extLst>
      <p:ext uri="{BB962C8B-B14F-4D97-AF65-F5344CB8AC3E}">
        <p14:creationId xmlns:p14="http://schemas.microsoft.com/office/powerpoint/2010/main" val="23293062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08FFEE3-9429-FB20-94DA-036B3BA28A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aphic 3">
            <a:extLst>
              <a:ext uri="{FF2B5EF4-FFF2-40B4-BE49-F238E27FC236}">
                <a16:creationId xmlns:a16="http://schemas.microsoft.com/office/drawing/2014/main" id="{FF97AAA9-D469-5AE4-F90F-9020A3DDBE0A}"/>
              </a:ext>
            </a:extLst>
          </p:cNvPr>
          <p:cNvGrpSpPr/>
          <p:nvPr userDrawn="1"/>
        </p:nvGrpSpPr>
        <p:grpSpPr>
          <a:xfrm>
            <a:off x="1833317" y="1954988"/>
            <a:ext cx="5477366" cy="1233523"/>
            <a:chOff x="469958" y="1647414"/>
            <a:chExt cx="8205029" cy="1847802"/>
          </a:xfrm>
          <a:solidFill>
            <a:schemeClr val="bg1"/>
          </a:solidFill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C2E78338-BF1F-47F8-574E-5A79325DD1F8}"/>
                </a:ext>
              </a:extLst>
            </p:cNvPr>
            <p:cNvSpPr/>
            <p:nvPr/>
          </p:nvSpPr>
          <p:spPr>
            <a:xfrm>
              <a:off x="6648498" y="1648478"/>
              <a:ext cx="2026489" cy="1793370"/>
            </a:xfrm>
            <a:custGeom>
              <a:avLst/>
              <a:gdLst>
                <a:gd name="connsiteX0" fmla="*/ 1019683 w 2026489"/>
                <a:gd name="connsiteY0" fmla="*/ 11431 h 1793370"/>
                <a:gd name="connsiteX1" fmla="*/ 1013215 w 2026489"/>
                <a:gd name="connsiteY1" fmla="*/ 0 h 1793370"/>
                <a:gd name="connsiteX2" fmla="*/ 864805 w 2026489"/>
                <a:gd name="connsiteY2" fmla="*/ 264656 h 1793370"/>
                <a:gd name="connsiteX3" fmla="*/ 1366453 w 2026489"/>
                <a:gd name="connsiteY3" fmla="*/ 1150009 h 1793370"/>
                <a:gd name="connsiteX4" fmla="*/ 362940 w 2026489"/>
                <a:gd name="connsiteY4" fmla="*/ 1150009 h 1793370"/>
                <a:gd name="connsiteX5" fmla="*/ 0 w 2026489"/>
                <a:gd name="connsiteY5" fmla="*/ 1793331 h 1793370"/>
                <a:gd name="connsiteX6" fmla="*/ 299127 w 2026489"/>
                <a:gd name="connsiteY6" fmla="*/ 1793370 h 1793370"/>
                <a:gd name="connsiteX7" fmla="*/ 517917 w 2026489"/>
                <a:gd name="connsiteY7" fmla="*/ 1406250 h 1793370"/>
                <a:gd name="connsiteX8" fmla="*/ 1508375 w 2026489"/>
                <a:gd name="connsiteY8" fmla="*/ 1406250 h 1793370"/>
                <a:gd name="connsiteX9" fmla="*/ 1727480 w 2026489"/>
                <a:gd name="connsiteY9" fmla="*/ 1793370 h 1793370"/>
                <a:gd name="connsiteX10" fmla="*/ 2026490 w 2026489"/>
                <a:gd name="connsiteY10" fmla="*/ 1793331 h 1793370"/>
                <a:gd name="connsiteX11" fmla="*/ 1019683 w 2026489"/>
                <a:gd name="connsiteY11" fmla="*/ 11431 h 179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6489" h="1793370">
                  <a:moveTo>
                    <a:pt x="1019683" y="11431"/>
                  </a:moveTo>
                  <a:lnTo>
                    <a:pt x="1013215" y="0"/>
                  </a:lnTo>
                  <a:lnTo>
                    <a:pt x="864805" y="264656"/>
                  </a:lnTo>
                  <a:lnTo>
                    <a:pt x="1366453" y="1150009"/>
                  </a:lnTo>
                  <a:lnTo>
                    <a:pt x="362940" y="1150009"/>
                  </a:lnTo>
                  <a:lnTo>
                    <a:pt x="0" y="1793331"/>
                  </a:lnTo>
                  <a:lnTo>
                    <a:pt x="299127" y="1793370"/>
                  </a:lnTo>
                  <a:lnTo>
                    <a:pt x="517917" y="1406250"/>
                  </a:lnTo>
                  <a:lnTo>
                    <a:pt x="1508375" y="1406250"/>
                  </a:lnTo>
                  <a:lnTo>
                    <a:pt x="1727480" y="1793370"/>
                  </a:lnTo>
                  <a:lnTo>
                    <a:pt x="2026490" y="1793331"/>
                  </a:lnTo>
                  <a:lnTo>
                    <a:pt x="1019683" y="11431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BEABEE7F-B8A9-CDE0-CB0E-B91BA834B8F1}"/>
                </a:ext>
              </a:extLst>
            </p:cNvPr>
            <p:cNvSpPr/>
            <p:nvPr/>
          </p:nvSpPr>
          <p:spPr>
            <a:xfrm>
              <a:off x="6141802" y="1706399"/>
              <a:ext cx="271953" cy="1735409"/>
            </a:xfrm>
            <a:custGeom>
              <a:avLst/>
              <a:gdLst>
                <a:gd name="connsiteX0" fmla="*/ 39 w 271953"/>
                <a:gd name="connsiteY0" fmla="*/ 0 h 1735409"/>
                <a:gd name="connsiteX1" fmla="*/ 0 w 271953"/>
                <a:gd name="connsiteY1" fmla="*/ 1735409 h 1735409"/>
                <a:gd name="connsiteX2" fmla="*/ 271934 w 271953"/>
                <a:gd name="connsiteY2" fmla="*/ 1735409 h 1735409"/>
                <a:gd name="connsiteX3" fmla="*/ 271953 w 271953"/>
                <a:gd name="connsiteY3" fmla="*/ 218776 h 1735409"/>
                <a:gd name="connsiteX4" fmla="*/ 271953 w 271953"/>
                <a:gd name="connsiteY4" fmla="*/ 0 h 1735409"/>
                <a:gd name="connsiteX5" fmla="*/ 39 w 271953"/>
                <a:gd name="connsiteY5" fmla="*/ 0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953" h="1735409">
                  <a:moveTo>
                    <a:pt x="39" y="0"/>
                  </a:moveTo>
                  <a:lnTo>
                    <a:pt x="0" y="1735409"/>
                  </a:lnTo>
                  <a:lnTo>
                    <a:pt x="271934" y="1735409"/>
                  </a:lnTo>
                  <a:lnTo>
                    <a:pt x="271953" y="218776"/>
                  </a:lnTo>
                  <a:lnTo>
                    <a:pt x="271953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42EAFBE4-3E55-88EC-6263-AA83BE68E7C0}"/>
                </a:ext>
              </a:extLst>
            </p:cNvPr>
            <p:cNvSpPr/>
            <p:nvPr/>
          </p:nvSpPr>
          <p:spPr>
            <a:xfrm>
              <a:off x="4382809" y="1706399"/>
              <a:ext cx="1429220" cy="1735409"/>
            </a:xfrm>
            <a:custGeom>
              <a:avLst/>
              <a:gdLst>
                <a:gd name="connsiteX0" fmla="*/ 403030 w 1429220"/>
                <a:gd name="connsiteY0" fmla="*/ 867715 h 1735409"/>
                <a:gd name="connsiteX1" fmla="*/ 1429102 w 1429220"/>
                <a:gd name="connsiteY1" fmla="*/ 0 h 1735409"/>
                <a:gd name="connsiteX2" fmla="*/ 1026072 w 1429220"/>
                <a:gd name="connsiteY2" fmla="*/ 0 h 1735409"/>
                <a:gd name="connsiteX3" fmla="*/ 6665 w 1429220"/>
                <a:gd name="connsiteY3" fmla="*/ 862058 h 1735409"/>
                <a:gd name="connsiteX4" fmla="*/ 0 w 1429220"/>
                <a:gd name="connsiteY4" fmla="*/ 867715 h 1735409"/>
                <a:gd name="connsiteX5" fmla="*/ 1024022 w 1429220"/>
                <a:gd name="connsiteY5" fmla="*/ 1733655 h 1735409"/>
                <a:gd name="connsiteX6" fmla="*/ 1026072 w 1429220"/>
                <a:gd name="connsiteY6" fmla="*/ 1735409 h 1735409"/>
                <a:gd name="connsiteX7" fmla="*/ 1429221 w 1429220"/>
                <a:gd name="connsiteY7" fmla="*/ 1735409 h 1735409"/>
                <a:gd name="connsiteX8" fmla="*/ 403030 w 1429220"/>
                <a:gd name="connsiteY8" fmla="*/ 867715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220" h="1735409">
                  <a:moveTo>
                    <a:pt x="403030" y="867715"/>
                  </a:moveTo>
                  <a:lnTo>
                    <a:pt x="1429102" y="0"/>
                  </a:lnTo>
                  <a:lnTo>
                    <a:pt x="1026072" y="0"/>
                  </a:lnTo>
                  <a:lnTo>
                    <a:pt x="6665" y="862058"/>
                  </a:lnTo>
                  <a:lnTo>
                    <a:pt x="0" y="867715"/>
                  </a:lnTo>
                  <a:lnTo>
                    <a:pt x="1024022" y="1733655"/>
                  </a:lnTo>
                  <a:lnTo>
                    <a:pt x="1026072" y="1735409"/>
                  </a:lnTo>
                  <a:lnTo>
                    <a:pt x="1429221" y="1735409"/>
                  </a:lnTo>
                  <a:lnTo>
                    <a:pt x="403030" y="867715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5877F46-FE15-EE6B-7255-F5187038A7A8}"/>
                </a:ext>
              </a:extLst>
            </p:cNvPr>
            <p:cNvSpPr/>
            <p:nvPr/>
          </p:nvSpPr>
          <p:spPr>
            <a:xfrm>
              <a:off x="2295838" y="1674374"/>
              <a:ext cx="1881493" cy="1794690"/>
            </a:xfrm>
            <a:custGeom>
              <a:avLst/>
              <a:gdLst>
                <a:gd name="connsiteX0" fmla="*/ 1814643 w 1881493"/>
                <a:gd name="connsiteY0" fmla="*/ 547443 h 1794690"/>
                <a:gd name="connsiteX1" fmla="*/ 1612674 w 1881493"/>
                <a:gd name="connsiteY1" fmla="*/ 257739 h 1794690"/>
                <a:gd name="connsiteX2" fmla="*/ 1309110 w 1881493"/>
                <a:gd name="connsiteY2" fmla="*/ 64720 h 1794690"/>
                <a:gd name="connsiteX3" fmla="*/ 937848 w 1881493"/>
                <a:gd name="connsiteY3" fmla="*/ 0 h 1794690"/>
                <a:gd name="connsiteX4" fmla="*/ 935876 w 1881493"/>
                <a:gd name="connsiteY4" fmla="*/ 0 h 1794690"/>
                <a:gd name="connsiteX5" fmla="*/ 567434 w 1881493"/>
                <a:gd name="connsiteY5" fmla="*/ 63577 h 1794690"/>
                <a:gd name="connsiteX6" fmla="*/ 266532 w 1881493"/>
                <a:gd name="connsiteY6" fmla="*/ 255669 h 1794690"/>
                <a:gd name="connsiteX7" fmla="*/ 66910 w 1881493"/>
                <a:gd name="connsiteY7" fmla="*/ 546044 h 1794690"/>
                <a:gd name="connsiteX8" fmla="*/ 1 w 1881493"/>
                <a:gd name="connsiteY8" fmla="*/ 903997 h 1794690"/>
                <a:gd name="connsiteX9" fmla="*/ 65352 w 1881493"/>
                <a:gd name="connsiteY9" fmla="*/ 1253928 h 1794690"/>
                <a:gd name="connsiteX10" fmla="*/ 262687 w 1881493"/>
                <a:gd name="connsiteY10" fmla="*/ 1540085 h 1794690"/>
                <a:gd name="connsiteX11" fmla="*/ 559113 w 1881493"/>
                <a:gd name="connsiteY11" fmla="*/ 1730758 h 1794690"/>
                <a:gd name="connsiteX12" fmla="*/ 921382 w 1881493"/>
                <a:gd name="connsiteY12" fmla="*/ 1794691 h 1794690"/>
                <a:gd name="connsiteX13" fmla="*/ 923354 w 1881493"/>
                <a:gd name="connsiteY13" fmla="*/ 1794691 h 1794690"/>
                <a:gd name="connsiteX14" fmla="*/ 1299861 w 1881493"/>
                <a:gd name="connsiteY14" fmla="*/ 1731941 h 1794690"/>
                <a:gd name="connsiteX15" fmla="*/ 1608040 w 1881493"/>
                <a:gd name="connsiteY15" fmla="*/ 1542253 h 1794690"/>
                <a:gd name="connsiteX16" fmla="*/ 1812848 w 1881493"/>
                <a:gd name="connsiteY16" fmla="*/ 1255446 h 1794690"/>
                <a:gd name="connsiteX17" fmla="*/ 1881493 w 1881493"/>
                <a:gd name="connsiteY17" fmla="*/ 901927 h 1794690"/>
                <a:gd name="connsiteX18" fmla="*/ 1814643 w 1881493"/>
                <a:gd name="connsiteY18" fmla="*/ 547443 h 1794690"/>
                <a:gd name="connsiteX19" fmla="*/ 1417982 w 1881493"/>
                <a:gd name="connsiteY19" fmla="*/ 1364193 h 1794690"/>
                <a:gd name="connsiteX20" fmla="*/ 1201815 w 1881493"/>
                <a:gd name="connsiteY20" fmla="*/ 1504808 h 1794690"/>
                <a:gd name="connsiteX21" fmla="*/ 939288 w 1881493"/>
                <a:gd name="connsiteY21" fmla="*/ 1551398 h 1794690"/>
                <a:gd name="connsiteX22" fmla="*/ 937947 w 1881493"/>
                <a:gd name="connsiteY22" fmla="*/ 1551398 h 1794690"/>
                <a:gd name="connsiteX23" fmla="*/ 675675 w 1881493"/>
                <a:gd name="connsiteY23" fmla="*/ 1504907 h 1794690"/>
                <a:gd name="connsiteX24" fmla="*/ 461638 w 1881493"/>
                <a:gd name="connsiteY24" fmla="*/ 1366420 h 1794690"/>
                <a:gd name="connsiteX25" fmla="*/ 319322 w 1881493"/>
                <a:gd name="connsiteY25" fmla="*/ 1158779 h 1794690"/>
                <a:gd name="connsiteX26" fmla="*/ 272172 w 1881493"/>
                <a:gd name="connsiteY26" fmla="*/ 904411 h 1794690"/>
                <a:gd name="connsiteX27" fmla="*/ 319972 w 1881493"/>
                <a:gd name="connsiteY27" fmla="*/ 643598 h 1794690"/>
                <a:gd name="connsiteX28" fmla="*/ 462467 w 1881493"/>
                <a:gd name="connsiteY28" fmla="*/ 434281 h 1794690"/>
                <a:gd name="connsiteX29" fmla="*/ 678574 w 1881493"/>
                <a:gd name="connsiteY29" fmla="*/ 296484 h 1794690"/>
                <a:gd name="connsiteX30" fmla="*/ 946071 w 1881493"/>
                <a:gd name="connsiteY30" fmla="*/ 250782 h 1794690"/>
                <a:gd name="connsiteX31" fmla="*/ 947491 w 1881493"/>
                <a:gd name="connsiteY31" fmla="*/ 250782 h 1794690"/>
                <a:gd name="connsiteX32" fmla="*/ 1205621 w 1881493"/>
                <a:gd name="connsiteY32" fmla="*/ 297706 h 1794690"/>
                <a:gd name="connsiteX33" fmla="*/ 1419520 w 1881493"/>
                <a:gd name="connsiteY33" fmla="*/ 437631 h 1794690"/>
                <a:gd name="connsiteX34" fmla="*/ 1563217 w 1881493"/>
                <a:gd name="connsiteY34" fmla="*/ 645470 h 1794690"/>
                <a:gd name="connsiteX35" fmla="*/ 1610860 w 1881493"/>
                <a:gd name="connsiteY35" fmla="*/ 896547 h 1794690"/>
                <a:gd name="connsiteX36" fmla="*/ 1599324 w 1881493"/>
                <a:gd name="connsiteY36" fmla="*/ 1027229 h 1794690"/>
                <a:gd name="connsiteX37" fmla="*/ 1417982 w 1881493"/>
                <a:gd name="connsiteY37" fmla="*/ 1364193 h 17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81493" h="1794690">
                  <a:moveTo>
                    <a:pt x="1814643" y="547443"/>
                  </a:moveTo>
                  <a:cubicBezTo>
                    <a:pt x="1769998" y="440528"/>
                    <a:pt x="1702043" y="343054"/>
                    <a:pt x="1612674" y="257739"/>
                  </a:cubicBezTo>
                  <a:cubicBezTo>
                    <a:pt x="1523305" y="172423"/>
                    <a:pt x="1421137" y="107486"/>
                    <a:pt x="1309110" y="64720"/>
                  </a:cubicBezTo>
                  <a:cubicBezTo>
                    <a:pt x="1197083" y="21954"/>
                    <a:pt x="1072277" y="197"/>
                    <a:pt x="937848" y="0"/>
                  </a:cubicBezTo>
                  <a:lnTo>
                    <a:pt x="935876" y="0"/>
                  </a:lnTo>
                  <a:cubicBezTo>
                    <a:pt x="802216" y="0"/>
                    <a:pt x="678258" y="21383"/>
                    <a:pt x="567434" y="63577"/>
                  </a:cubicBezTo>
                  <a:cubicBezTo>
                    <a:pt x="455979" y="106008"/>
                    <a:pt x="354738" y="170630"/>
                    <a:pt x="266532" y="255669"/>
                  </a:cubicBezTo>
                  <a:cubicBezTo>
                    <a:pt x="178326" y="340708"/>
                    <a:pt x="111121" y="438420"/>
                    <a:pt x="66910" y="546044"/>
                  </a:cubicBezTo>
                  <a:cubicBezTo>
                    <a:pt x="22699" y="653668"/>
                    <a:pt x="198" y="774024"/>
                    <a:pt x="1" y="903997"/>
                  </a:cubicBezTo>
                  <a:cubicBezTo>
                    <a:pt x="-196" y="1030659"/>
                    <a:pt x="21693" y="1148373"/>
                    <a:pt x="65352" y="1253928"/>
                  </a:cubicBezTo>
                  <a:cubicBezTo>
                    <a:pt x="109012" y="1359483"/>
                    <a:pt x="175349" y="1455795"/>
                    <a:pt x="262687" y="1540085"/>
                  </a:cubicBezTo>
                  <a:cubicBezTo>
                    <a:pt x="350025" y="1624376"/>
                    <a:pt x="449747" y="1688505"/>
                    <a:pt x="559113" y="1730758"/>
                  </a:cubicBezTo>
                  <a:cubicBezTo>
                    <a:pt x="668478" y="1773012"/>
                    <a:pt x="790266" y="1794493"/>
                    <a:pt x="921382" y="1794691"/>
                  </a:cubicBezTo>
                  <a:lnTo>
                    <a:pt x="923354" y="1794691"/>
                  </a:lnTo>
                  <a:cubicBezTo>
                    <a:pt x="1059834" y="1794691"/>
                    <a:pt x="1186513" y="1773583"/>
                    <a:pt x="1299861" y="1731941"/>
                  </a:cubicBezTo>
                  <a:cubicBezTo>
                    <a:pt x="1414196" y="1689845"/>
                    <a:pt x="1518986" y="1625359"/>
                    <a:pt x="1608040" y="1542253"/>
                  </a:cubicBezTo>
                  <a:cubicBezTo>
                    <a:pt x="1698553" y="1458219"/>
                    <a:pt x="1767473" y="1361730"/>
                    <a:pt x="1812848" y="1255446"/>
                  </a:cubicBezTo>
                  <a:cubicBezTo>
                    <a:pt x="1858223" y="1149162"/>
                    <a:pt x="1881295" y="1030264"/>
                    <a:pt x="1881493" y="901927"/>
                  </a:cubicBezTo>
                  <a:cubicBezTo>
                    <a:pt x="1881689" y="773590"/>
                    <a:pt x="1859268" y="654358"/>
                    <a:pt x="1814643" y="547443"/>
                  </a:cubicBezTo>
                  <a:close/>
                  <a:moveTo>
                    <a:pt x="1417982" y="1364193"/>
                  </a:moveTo>
                  <a:cubicBezTo>
                    <a:pt x="1354130" y="1426450"/>
                    <a:pt x="1281404" y="1473749"/>
                    <a:pt x="1201815" y="1504808"/>
                  </a:cubicBezTo>
                  <a:cubicBezTo>
                    <a:pt x="1122562" y="1535730"/>
                    <a:pt x="1034198" y="1551398"/>
                    <a:pt x="939288" y="1551398"/>
                  </a:cubicBezTo>
                  <a:lnTo>
                    <a:pt x="937947" y="1551398"/>
                  </a:lnTo>
                  <a:cubicBezTo>
                    <a:pt x="842898" y="1551240"/>
                    <a:pt x="754554" y="1535631"/>
                    <a:pt x="675675" y="1504907"/>
                  </a:cubicBezTo>
                  <a:cubicBezTo>
                    <a:pt x="596797" y="1474183"/>
                    <a:pt x="524702" y="1427653"/>
                    <a:pt x="461638" y="1366420"/>
                  </a:cubicBezTo>
                  <a:cubicBezTo>
                    <a:pt x="398575" y="1305188"/>
                    <a:pt x="350735" y="1235364"/>
                    <a:pt x="319322" y="1158779"/>
                  </a:cubicBezTo>
                  <a:cubicBezTo>
                    <a:pt x="287908" y="1082195"/>
                    <a:pt x="271995" y="996584"/>
                    <a:pt x="272172" y="904411"/>
                  </a:cubicBezTo>
                  <a:cubicBezTo>
                    <a:pt x="272310" y="809320"/>
                    <a:pt x="288401" y="721581"/>
                    <a:pt x="319972" y="643598"/>
                  </a:cubicBezTo>
                  <a:cubicBezTo>
                    <a:pt x="351544" y="565614"/>
                    <a:pt x="399462" y="495257"/>
                    <a:pt x="462467" y="434281"/>
                  </a:cubicBezTo>
                  <a:cubicBezTo>
                    <a:pt x="524288" y="374026"/>
                    <a:pt x="597842" y="327122"/>
                    <a:pt x="678574" y="296484"/>
                  </a:cubicBezTo>
                  <a:cubicBezTo>
                    <a:pt x="758656" y="266154"/>
                    <a:pt x="848656" y="250782"/>
                    <a:pt x="946071" y="250782"/>
                  </a:cubicBezTo>
                  <a:lnTo>
                    <a:pt x="947491" y="250782"/>
                  </a:lnTo>
                  <a:cubicBezTo>
                    <a:pt x="1040469" y="250920"/>
                    <a:pt x="1127314" y="266706"/>
                    <a:pt x="1205621" y="297706"/>
                  </a:cubicBezTo>
                  <a:cubicBezTo>
                    <a:pt x="1283928" y="328706"/>
                    <a:pt x="1355846" y="375749"/>
                    <a:pt x="1419520" y="437631"/>
                  </a:cubicBezTo>
                  <a:cubicBezTo>
                    <a:pt x="1483195" y="499514"/>
                    <a:pt x="1531488" y="569417"/>
                    <a:pt x="1563217" y="645470"/>
                  </a:cubicBezTo>
                  <a:cubicBezTo>
                    <a:pt x="1594946" y="721522"/>
                    <a:pt x="1610998" y="806069"/>
                    <a:pt x="1610860" y="896547"/>
                  </a:cubicBezTo>
                  <a:cubicBezTo>
                    <a:pt x="1610919" y="940365"/>
                    <a:pt x="1607054" y="984099"/>
                    <a:pt x="1599324" y="1027229"/>
                  </a:cubicBezTo>
                  <a:cubicBezTo>
                    <a:pt x="1575621" y="1156532"/>
                    <a:pt x="1514628" y="1269911"/>
                    <a:pt x="1417982" y="1364193"/>
                  </a:cubicBez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F62DDA2E-E23F-3C1F-FBA8-13E4AE5F3526}"/>
                </a:ext>
              </a:extLst>
            </p:cNvPr>
            <p:cNvSpPr/>
            <p:nvPr/>
          </p:nvSpPr>
          <p:spPr>
            <a:xfrm>
              <a:off x="469958" y="1647414"/>
              <a:ext cx="1719691" cy="1847802"/>
            </a:xfrm>
            <a:custGeom>
              <a:avLst/>
              <a:gdLst>
                <a:gd name="connsiteX0" fmla="*/ 0 w 1719691"/>
                <a:gd name="connsiteY0" fmla="*/ 0 h 1847802"/>
                <a:gd name="connsiteX1" fmla="*/ 0 w 1719691"/>
                <a:gd name="connsiteY1" fmla="*/ 1794395 h 1847802"/>
                <a:gd name="connsiteX2" fmla="*/ 277515 w 1719691"/>
                <a:gd name="connsiteY2" fmla="*/ 1794395 h 1847802"/>
                <a:gd name="connsiteX3" fmla="*/ 277534 w 1719691"/>
                <a:gd name="connsiteY3" fmla="*/ 607611 h 1847802"/>
                <a:gd name="connsiteX4" fmla="*/ 1707485 w 1719691"/>
                <a:gd name="connsiteY4" fmla="*/ 1837299 h 1847802"/>
                <a:gd name="connsiteX5" fmla="*/ 1719691 w 1719691"/>
                <a:gd name="connsiteY5" fmla="*/ 1847803 h 1847802"/>
                <a:gd name="connsiteX6" fmla="*/ 1719691 w 1719691"/>
                <a:gd name="connsiteY6" fmla="*/ 1476350 h 1847802"/>
                <a:gd name="connsiteX7" fmla="*/ 0 w 1719691"/>
                <a:gd name="connsiteY7" fmla="*/ 0 h 18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691" h="1847802">
                  <a:moveTo>
                    <a:pt x="0" y="0"/>
                  </a:moveTo>
                  <a:lnTo>
                    <a:pt x="0" y="1794395"/>
                  </a:lnTo>
                  <a:lnTo>
                    <a:pt x="277515" y="1794395"/>
                  </a:lnTo>
                  <a:lnTo>
                    <a:pt x="277534" y="607611"/>
                  </a:lnTo>
                  <a:lnTo>
                    <a:pt x="1707485" y="1837299"/>
                  </a:lnTo>
                  <a:lnTo>
                    <a:pt x="1719691" y="1847803"/>
                  </a:lnTo>
                  <a:lnTo>
                    <a:pt x="1719691" y="1476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66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aphic 3">
            <a:extLst>
              <a:ext uri="{FF2B5EF4-FFF2-40B4-BE49-F238E27FC236}">
                <a16:creationId xmlns:a16="http://schemas.microsoft.com/office/drawing/2014/main" id="{7490672C-BECC-A8CE-2FB2-AF9FB16315DB}"/>
              </a:ext>
            </a:extLst>
          </p:cNvPr>
          <p:cNvGrpSpPr/>
          <p:nvPr userDrawn="1"/>
        </p:nvGrpSpPr>
        <p:grpSpPr>
          <a:xfrm>
            <a:off x="1833318" y="1954989"/>
            <a:ext cx="5477366" cy="1233523"/>
            <a:chOff x="469958" y="1647414"/>
            <a:chExt cx="8205029" cy="1847802"/>
          </a:xfrm>
          <a:solidFill>
            <a:schemeClr val="bg1"/>
          </a:solidFill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3EA2D57-26D4-3FE7-0AD1-EEED4BE8BED6}"/>
                </a:ext>
              </a:extLst>
            </p:cNvPr>
            <p:cNvSpPr/>
            <p:nvPr/>
          </p:nvSpPr>
          <p:spPr>
            <a:xfrm>
              <a:off x="6648498" y="1648478"/>
              <a:ext cx="2026489" cy="1793370"/>
            </a:xfrm>
            <a:custGeom>
              <a:avLst/>
              <a:gdLst>
                <a:gd name="connsiteX0" fmla="*/ 1019683 w 2026489"/>
                <a:gd name="connsiteY0" fmla="*/ 11431 h 1793370"/>
                <a:gd name="connsiteX1" fmla="*/ 1013215 w 2026489"/>
                <a:gd name="connsiteY1" fmla="*/ 0 h 1793370"/>
                <a:gd name="connsiteX2" fmla="*/ 864805 w 2026489"/>
                <a:gd name="connsiteY2" fmla="*/ 264656 h 1793370"/>
                <a:gd name="connsiteX3" fmla="*/ 1366453 w 2026489"/>
                <a:gd name="connsiteY3" fmla="*/ 1150009 h 1793370"/>
                <a:gd name="connsiteX4" fmla="*/ 362940 w 2026489"/>
                <a:gd name="connsiteY4" fmla="*/ 1150009 h 1793370"/>
                <a:gd name="connsiteX5" fmla="*/ 0 w 2026489"/>
                <a:gd name="connsiteY5" fmla="*/ 1793331 h 1793370"/>
                <a:gd name="connsiteX6" fmla="*/ 299127 w 2026489"/>
                <a:gd name="connsiteY6" fmla="*/ 1793370 h 1793370"/>
                <a:gd name="connsiteX7" fmla="*/ 517917 w 2026489"/>
                <a:gd name="connsiteY7" fmla="*/ 1406250 h 1793370"/>
                <a:gd name="connsiteX8" fmla="*/ 1508375 w 2026489"/>
                <a:gd name="connsiteY8" fmla="*/ 1406250 h 1793370"/>
                <a:gd name="connsiteX9" fmla="*/ 1727480 w 2026489"/>
                <a:gd name="connsiteY9" fmla="*/ 1793370 h 1793370"/>
                <a:gd name="connsiteX10" fmla="*/ 2026490 w 2026489"/>
                <a:gd name="connsiteY10" fmla="*/ 1793331 h 1793370"/>
                <a:gd name="connsiteX11" fmla="*/ 1019683 w 2026489"/>
                <a:gd name="connsiteY11" fmla="*/ 11431 h 179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6489" h="1793370">
                  <a:moveTo>
                    <a:pt x="1019683" y="11431"/>
                  </a:moveTo>
                  <a:lnTo>
                    <a:pt x="1013215" y="0"/>
                  </a:lnTo>
                  <a:lnTo>
                    <a:pt x="864805" y="264656"/>
                  </a:lnTo>
                  <a:lnTo>
                    <a:pt x="1366453" y="1150009"/>
                  </a:lnTo>
                  <a:lnTo>
                    <a:pt x="362940" y="1150009"/>
                  </a:lnTo>
                  <a:lnTo>
                    <a:pt x="0" y="1793331"/>
                  </a:lnTo>
                  <a:lnTo>
                    <a:pt x="299127" y="1793370"/>
                  </a:lnTo>
                  <a:lnTo>
                    <a:pt x="517917" y="1406250"/>
                  </a:lnTo>
                  <a:lnTo>
                    <a:pt x="1508375" y="1406250"/>
                  </a:lnTo>
                  <a:lnTo>
                    <a:pt x="1727480" y="1793370"/>
                  </a:lnTo>
                  <a:lnTo>
                    <a:pt x="2026490" y="1793331"/>
                  </a:lnTo>
                  <a:lnTo>
                    <a:pt x="1019683" y="11431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3244009B-B9FA-D5C6-D5E3-5563DC7638F9}"/>
                </a:ext>
              </a:extLst>
            </p:cNvPr>
            <p:cNvSpPr/>
            <p:nvPr/>
          </p:nvSpPr>
          <p:spPr>
            <a:xfrm>
              <a:off x="6141802" y="1706399"/>
              <a:ext cx="271953" cy="1735409"/>
            </a:xfrm>
            <a:custGeom>
              <a:avLst/>
              <a:gdLst>
                <a:gd name="connsiteX0" fmla="*/ 39 w 271953"/>
                <a:gd name="connsiteY0" fmla="*/ 0 h 1735409"/>
                <a:gd name="connsiteX1" fmla="*/ 0 w 271953"/>
                <a:gd name="connsiteY1" fmla="*/ 1735409 h 1735409"/>
                <a:gd name="connsiteX2" fmla="*/ 271934 w 271953"/>
                <a:gd name="connsiteY2" fmla="*/ 1735409 h 1735409"/>
                <a:gd name="connsiteX3" fmla="*/ 271953 w 271953"/>
                <a:gd name="connsiteY3" fmla="*/ 218776 h 1735409"/>
                <a:gd name="connsiteX4" fmla="*/ 271953 w 271953"/>
                <a:gd name="connsiteY4" fmla="*/ 0 h 1735409"/>
                <a:gd name="connsiteX5" fmla="*/ 39 w 271953"/>
                <a:gd name="connsiteY5" fmla="*/ 0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953" h="1735409">
                  <a:moveTo>
                    <a:pt x="39" y="0"/>
                  </a:moveTo>
                  <a:lnTo>
                    <a:pt x="0" y="1735409"/>
                  </a:lnTo>
                  <a:lnTo>
                    <a:pt x="271934" y="1735409"/>
                  </a:lnTo>
                  <a:lnTo>
                    <a:pt x="271953" y="218776"/>
                  </a:lnTo>
                  <a:lnTo>
                    <a:pt x="271953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2FD42FBA-921E-BB93-CEB5-51CAED5F5997}"/>
                </a:ext>
              </a:extLst>
            </p:cNvPr>
            <p:cNvSpPr/>
            <p:nvPr/>
          </p:nvSpPr>
          <p:spPr>
            <a:xfrm>
              <a:off x="4382809" y="1706399"/>
              <a:ext cx="1429220" cy="1735409"/>
            </a:xfrm>
            <a:custGeom>
              <a:avLst/>
              <a:gdLst>
                <a:gd name="connsiteX0" fmla="*/ 403030 w 1429220"/>
                <a:gd name="connsiteY0" fmla="*/ 867715 h 1735409"/>
                <a:gd name="connsiteX1" fmla="*/ 1429102 w 1429220"/>
                <a:gd name="connsiteY1" fmla="*/ 0 h 1735409"/>
                <a:gd name="connsiteX2" fmla="*/ 1026072 w 1429220"/>
                <a:gd name="connsiteY2" fmla="*/ 0 h 1735409"/>
                <a:gd name="connsiteX3" fmla="*/ 6665 w 1429220"/>
                <a:gd name="connsiteY3" fmla="*/ 862058 h 1735409"/>
                <a:gd name="connsiteX4" fmla="*/ 0 w 1429220"/>
                <a:gd name="connsiteY4" fmla="*/ 867715 h 1735409"/>
                <a:gd name="connsiteX5" fmla="*/ 1024022 w 1429220"/>
                <a:gd name="connsiteY5" fmla="*/ 1733655 h 1735409"/>
                <a:gd name="connsiteX6" fmla="*/ 1026072 w 1429220"/>
                <a:gd name="connsiteY6" fmla="*/ 1735409 h 1735409"/>
                <a:gd name="connsiteX7" fmla="*/ 1429221 w 1429220"/>
                <a:gd name="connsiteY7" fmla="*/ 1735409 h 1735409"/>
                <a:gd name="connsiteX8" fmla="*/ 403030 w 1429220"/>
                <a:gd name="connsiteY8" fmla="*/ 867715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220" h="1735409">
                  <a:moveTo>
                    <a:pt x="403030" y="867715"/>
                  </a:moveTo>
                  <a:lnTo>
                    <a:pt x="1429102" y="0"/>
                  </a:lnTo>
                  <a:lnTo>
                    <a:pt x="1026072" y="0"/>
                  </a:lnTo>
                  <a:lnTo>
                    <a:pt x="6665" y="862058"/>
                  </a:lnTo>
                  <a:lnTo>
                    <a:pt x="0" y="867715"/>
                  </a:lnTo>
                  <a:lnTo>
                    <a:pt x="1024022" y="1733655"/>
                  </a:lnTo>
                  <a:lnTo>
                    <a:pt x="1026072" y="1735409"/>
                  </a:lnTo>
                  <a:lnTo>
                    <a:pt x="1429221" y="1735409"/>
                  </a:lnTo>
                  <a:lnTo>
                    <a:pt x="403030" y="867715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DADC54FF-C0E3-D235-2C4E-2FB66C6E9ED7}"/>
                </a:ext>
              </a:extLst>
            </p:cNvPr>
            <p:cNvSpPr/>
            <p:nvPr/>
          </p:nvSpPr>
          <p:spPr>
            <a:xfrm>
              <a:off x="2295838" y="1674374"/>
              <a:ext cx="1881493" cy="1794690"/>
            </a:xfrm>
            <a:custGeom>
              <a:avLst/>
              <a:gdLst>
                <a:gd name="connsiteX0" fmla="*/ 1814643 w 1881493"/>
                <a:gd name="connsiteY0" fmla="*/ 547443 h 1794690"/>
                <a:gd name="connsiteX1" fmla="*/ 1612674 w 1881493"/>
                <a:gd name="connsiteY1" fmla="*/ 257739 h 1794690"/>
                <a:gd name="connsiteX2" fmla="*/ 1309110 w 1881493"/>
                <a:gd name="connsiteY2" fmla="*/ 64720 h 1794690"/>
                <a:gd name="connsiteX3" fmla="*/ 937848 w 1881493"/>
                <a:gd name="connsiteY3" fmla="*/ 0 h 1794690"/>
                <a:gd name="connsiteX4" fmla="*/ 935876 w 1881493"/>
                <a:gd name="connsiteY4" fmla="*/ 0 h 1794690"/>
                <a:gd name="connsiteX5" fmla="*/ 567434 w 1881493"/>
                <a:gd name="connsiteY5" fmla="*/ 63577 h 1794690"/>
                <a:gd name="connsiteX6" fmla="*/ 266532 w 1881493"/>
                <a:gd name="connsiteY6" fmla="*/ 255669 h 1794690"/>
                <a:gd name="connsiteX7" fmla="*/ 66910 w 1881493"/>
                <a:gd name="connsiteY7" fmla="*/ 546044 h 1794690"/>
                <a:gd name="connsiteX8" fmla="*/ 1 w 1881493"/>
                <a:gd name="connsiteY8" fmla="*/ 903997 h 1794690"/>
                <a:gd name="connsiteX9" fmla="*/ 65352 w 1881493"/>
                <a:gd name="connsiteY9" fmla="*/ 1253928 h 1794690"/>
                <a:gd name="connsiteX10" fmla="*/ 262687 w 1881493"/>
                <a:gd name="connsiteY10" fmla="*/ 1540085 h 1794690"/>
                <a:gd name="connsiteX11" fmla="*/ 559113 w 1881493"/>
                <a:gd name="connsiteY11" fmla="*/ 1730758 h 1794690"/>
                <a:gd name="connsiteX12" fmla="*/ 921382 w 1881493"/>
                <a:gd name="connsiteY12" fmla="*/ 1794691 h 1794690"/>
                <a:gd name="connsiteX13" fmla="*/ 923354 w 1881493"/>
                <a:gd name="connsiteY13" fmla="*/ 1794691 h 1794690"/>
                <a:gd name="connsiteX14" fmla="*/ 1299861 w 1881493"/>
                <a:gd name="connsiteY14" fmla="*/ 1731941 h 1794690"/>
                <a:gd name="connsiteX15" fmla="*/ 1608040 w 1881493"/>
                <a:gd name="connsiteY15" fmla="*/ 1542253 h 1794690"/>
                <a:gd name="connsiteX16" fmla="*/ 1812848 w 1881493"/>
                <a:gd name="connsiteY16" fmla="*/ 1255446 h 1794690"/>
                <a:gd name="connsiteX17" fmla="*/ 1881493 w 1881493"/>
                <a:gd name="connsiteY17" fmla="*/ 901927 h 1794690"/>
                <a:gd name="connsiteX18" fmla="*/ 1814643 w 1881493"/>
                <a:gd name="connsiteY18" fmla="*/ 547443 h 1794690"/>
                <a:gd name="connsiteX19" fmla="*/ 1417982 w 1881493"/>
                <a:gd name="connsiteY19" fmla="*/ 1364193 h 1794690"/>
                <a:gd name="connsiteX20" fmla="*/ 1201815 w 1881493"/>
                <a:gd name="connsiteY20" fmla="*/ 1504808 h 1794690"/>
                <a:gd name="connsiteX21" fmla="*/ 939288 w 1881493"/>
                <a:gd name="connsiteY21" fmla="*/ 1551398 h 1794690"/>
                <a:gd name="connsiteX22" fmla="*/ 937947 w 1881493"/>
                <a:gd name="connsiteY22" fmla="*/ 1551398 h 1794690"/>
                <a:gd name="connsiteX23" fmla="*/ 675675 w 1881493"/>
                <a:gd name="connsiteY23" fmla="*/ 1504907 h 1794690"/>
                <a:gd name="connsiteX24" fmla="*/ 461638 w 1881493"/>
                <a:gd name="connsiteY24" fmla="*/ 1366420 h 1794690"/>
                <a:gd name="connsiteX25" fmla="*/ 319322 w 1881493"/>
                <a:gd name="connsiteY25" fmla="*/ 1158779 h 1794690"/>
                <a:gd name="connsiteX26" fmla="*/ 272172 w 1881493"/>
                <a:gd name="connsiteY26" fmla="*/ 904411 h 1794690"/>
                <a:gd name="connsiteX27" fmla="*/ 319972 w 1881493"/>
                <a:gd name="connsiteY27" fmla="*/ 643598 h 1794690"/>
                <a:gd name="connsiteX28" fmla="*/ 462467 w 1881493"/>
                <a:gd name="connsiteY28" fmla="*/ 434281 h 1794690"/>
                <a:gd name="connsiteX29" fmla="*/ 678574 w 1881493"/>
                <a:gd name="connsiteY29" fmla="*/ 296484 h 1794690"/>
                <a:gd name="connsiteX30" fmla="*/ 946071 w 1881493"/>
                <a:gd name="connsiteY30" fmla="*/ 250782 h 1794690"/>
                <a:gd name="connsiteX31" fmla="*/ 947491 w 1881493"/>
                <a:gd name="connsiteY31" fmla="*/ 250782 h 1794690"/>
                <a:gd name="connsiteX32" fmla="*/ 1205621 w 1881493"/>
                <a:gd name="connsiteY32" fmla="*/ 297706 h 1794690"/>
                <a:gd name="connsiteX33" fmla="*/ 1419520 w 1881493"/>
                <a:gd name="connsiteY33" fmla="*/ 437631 h 1794690"/>
                <a:gd name="connsiteX34" fmla="*/ 1563217 w 1881493"/>
                <a:gd name="connsiteY34" fmla="*/ 645470 h 1794690"/>
                <a:gd name="connsiteX35" fmla="*/ 1610860 w 1881493"/>
                <a:gd name="connsiteY35" fmla="*/ 896547 h 1794690"/>
                <a:gd name="connsiteX36" fmla="*/ 1599324 w 1881493"/>
                <a:gd name="connsiteY36" fmla="*/ 1027229 h 1794690"/>
                <a:gd name="connsiteX37" fmla="*/ 1417982 w 1881493"/>
                <a:gd name="connsiteY37" fmla="*/ 1364193 h 17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81493" h="1794690">
                  <a:moveTo>
                    <a:pt x="1814643" y="547443"/>
                  </a:moveTo>
                  <a:cubicBezTo>
                    <a:pt x="1769998" y="440528"/>
                    <a:pt x="1702043" y="343054"/>
                    <a:pt x="1612674" y="257739"/>
                  </a:cubicBezTo>
                  <a:cubicBezTo>
                    <a:pt x="1523305" y="172423"/>
                    <a:pt x="1421137" y="107486"/>
                    <a:pt x="1309110" y="64720"/>
                  </a:cubicBezTo>
                  <a:cubicBezTo>
                    <a:pt x="1197083" y="21954"/>
                    <a:pt x="1072277" y="197"/>
                    <a:pt x="937848" y="0"/>
                  </a:cubicBezTo>
                  <a:lnTo>
                    <a:pt x="935876" y="0"/>
                  </a:lnTo>
                  <a:cubicBezTo>
                    <a:pt x="802216" y="0"/>
                    <a:pt x="678258" y="21383"/>
                    <a:pt x="567434" y="63577"/>
                  </a:cubicBezTo>
                  <a:cubicBezTo>
                    <a:pt x="455979" y="106008"/>
                    <a:pt x="354738" y="170630"/>
                    <a:pt x="266532" y="255669"/>
                  </a:cubicBezTo>
                  <a:cubicBezTo>
                    <a:pt x="178326" y="340708"/>
                    <a:pt x="111121" y="438420"/>
                    <a:pt x="66910" y="546044"/>
                  </a:cubicBezTo>
                  <a:cubicBezTo>
                    <a:pt x="22699" y="653668"/>
                    <a:pt x="198" y="774024"/>
                    <a:pt x="1" y="903997"/>
                  </a:cubicBezTo>
                  <a:cubicBezTo>
                    <a:pt x="-196" y="1030659"/>
                    <a:pt x="21693" y="1148373"/>
                    <a:pt x="65352" y="1253928"/>
                  </a:cubicBezTo>
                  <a:cubicBezTo>
                    <a:pt x="109012" y="1359483"/>
                    <a:pt x="175349" y="1455795"/>
                    <a:pt x="262687" y="1540085"/>
                  </a:cubicBezTo>
                  <a:cubicBezTo>
                    <a:pt x="350025" y="1624376"/>
                    <a:pt x="449747" y="1688505"/>
                    <a:pt x="559113" y="1730758"/>
                  </a:cubicBezTo>
                  <a:cubicBezTo>
                    <a:pt x="668478" y="1773012"/>
                    <a:pt x="790266" y="1794493"/>
                    <a:pt x="921382" y="1794691"/>
                  </a:cubicBezTo>
                  <a:lnTo>
                    <a:pt x="923354" y="1794691"/>
                  </a:lnTo>
                  <a:cubicBezTo>
                    <a:pt x="1059834" y="1794691"/>
                    <a:pt x="1186513" y="1773583"/>
                    <a:pt x="1299861" y="1731941"/>
                  </a:cubicBezTo>
                  <a:cubicBezTo>
                    <a:pt x="1414196" y="1689845"/>
                    <a:pt x="1518986" y="1625359"/>
                    <a:pt x="1608040" y="1542253"/>
                  </a:cubicBezTo>
                  <a:cubicBezTo>
                    <a:pt x="1698553" y="1458219"/>
                    <a:pt x="1767473" y="1361730"/>
                    <a:pt x="1812848" y="1255446"/>
                  </a:cubicBezTo>
                  <a:cubicBezTo>
                    <a:pt x="1858223" y="1149162"/>
                    <a:pt x="1881295" y="1030264"/>
                    <a:pt x="1881493" y="901927"/>
                  </a:cubicBezTo>
                  <a:cubicBezTo>
                    <a:pt x="1881689" y="773590"/>
                    <a:pt x="1859268" y="654358"/>
                    <a:pt x="1814643" y="547443"/>
                  </a:cubicBezTo>
                  <a:close/>
                  <a:moveTo>
                    <a:pt x="1417982" y="1364193"/>
                  </a:moveTo>
                  <a:cubicBezTo>
                    <a:pt x="1354130" y="1426450"/>
                    <a:pt x="1281404" y="1473749"/>
                    <a:pt x="1201815" y="1504808"/>
                  </a:cubicBezTo>
                  <a:cubicBezTo>
                    <a:pt x="1122562" y="1535730"/>
                    <a:pt x="1034198" y="1551398"/>
                    <a:pt x="939288" y="1551398"/>
                  </a:cubicBezTo>
                  <a:lnTo>
                    <a:pt x="937947" y="1551398"/>
                  </a:lnTo>
                  <a:cubicBezTo>
                    <a:pt x="842898" y="1551240"/>
                    <a:pt x="754554" y="1535631"/>
                    <a:pt x="675675" y="1504907"/>
                  </a:cubicBezTo>
                  <a:cubicBezTo>
                    <a:pt x="596797" y="1474183"/>
                    <a:pt x="524702" y="1427653"/>
                    <a:pt x="461638" y="1366420"/>
                  </a:cubicBezTo>
                  <a:cubicBezTo>
                    <a:pt x="398575" y="1305188"/>
                    <a:pt x="350735" y="1235364"/>
                    <a:pt x="319322" y="1158779"/>
                  </a:cubicBezTo>
                  <a:cubicBezTo>
                    <a:pt x="287908" y="1082195"/>
                    <a:pt x="271995" y="996584"/>
                    <a:pt x="272172" y="904411"/>
                  </a:cubicBezTo>
                  <a:cubicBezTo>
                    <a:pt x="272310" y="809320"/>
                    <a:pt x="288401" y="721581"/>
                    <a:pt x="319972" y="643598"/>
                  </a:cubicBezTo>
                  <a:cubicBezTo>
                    <a:pt x="351544" y="565614"/>
                    <a:pt x="399462" y="495257"/>
                    <a:pt x="462467" y="434281"/>
                  </a:cubicBezTo>
                  <a:cubicBezTo>
                    <a:pt x="524288" y="374026"/>
                    <a:pt x="597842" y="327122"/>
                    <a:pt x="678574" y="296484"/>
                  </a:cubicBezTo>
                  <a:cubicBezTo>
                    <a:pt x="758656" y="266154"/>
                    <a:pt x="848656" y="250782"/>
                    <a:pt x="946071" y="250782"/>
                  </a:cubicBezTo>
                  <a:lnTo>
                    <a:pt x="947491" y="250782"/>
                  </a:lnTo>
                  <a:cubicBezTo>
                    <a:pt x="1040469" y="250920"/>
                    <a:pt x="1127314" y="266706"/>
                    <a:pt x="1205621" y="297706"/>
                  </a:cubicBezTo>
                  <a:cubicBezTo>
                    <a:pt x="1283928" y="328706"/>
                    <a:pt x="1355846" y="375749"/>
                    <a:pt x="1419520" y="437631"/>
                  </a:cubicBezTo>
                  <a:cubicBezTo>
                    <a:pt x="1483195" y="499514"/>
                    <a:pt x="1531488" y="569417"/>
                    <a:pt x="1563217" y="645470"/>
                  </a:cubicBezTo>
                  <a:cubicBezTo>
                    <a:pt x="1594946" y="721522"/>
                    <a:pt x="1610998" y="806069"/>
                    <a:pt x="1610860" y="896547"/>
                  </a:cubicBezTo>
                  <a:cubicBezTo>
                    <a:pt x="1610919" y="940365"/>
                    <a:pt x="1607054" y="984099"/>
                    <a:pt x="1599324" y="1027229"/>
                  </a:cubicBezTo>
                  <a:cubicBezTo>
                    <a:pt x="1575621" y="1156532"/>
                    <a:pt x="1514628" y="1269911"/>
                    <a:pt x="1417982" y="1364193"/>
                  </a:cubicBez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8E3A682F-0F88-48F0-97B1-60B5B2477F92}"/>
                </a:ext>
              </a:extLst>
            </p:cNvPr>
            <p:cNvSpPr/>
            <p:nvPr/>
          </p:nvSpPr>
          <p:spPr>
            <a:xfrm>
              <a:off x="469958" y="1647414"/>
              <a:ext cx="1719691" cy="1847802"/>
            </a:xfrm>
            <a:custGeom>
              <a:avLst/>
              <a:gdLst>
                <a:gd name="connsiteX0" fmla="*/ 0 w 1719691"/>
                <a:gd name="connsiteY0" fmla="*/ 0 h 1847802"/>
                <a:gd name="connsiteX1" fmla="*/ 0 w 1719691"/>
                <a:gd name="connsiteY1" fmla="*/ 1794395 h 1847802"/>
                <a:gd name="connsiteX2" fmla="*/ 277515 w 1719691"/>
                <a:gd name="connsiteY2" fmla="*/ 1794395 h 1847802"/>
                <a:gd name="connsiteX3" fmla="*/ 277534 w 1719691"/>
                <a:gd name="connsiteY3" fmla="*/ 607611 h 1847802"/>
                <a:gd name="connsiteX4" fmla="*/ 1707485 w 1719691"/>
                <a:gd name="connsiteY4" fmla="*/ 1837299 h 1847802"/>
                <a:gd name="connsiteX5" fmla="*/ 1719691 w 1719691"/>
                <a:gd name="connsiteY5" fmla="*/ 1847803 h 1847802"/>
                <a:gd name="connsiteX6" fmla="*/ 1719691 w 1719691"/>
                <a:gd name="connsiteY6" fmla="*/ 1476350 h 1847802"/>
                <a:gd name="connsiteX7" fmla="*/ 0 w 1719691"/>
                <a:gd name="connsiteY7" fmla="*/ 0 h 18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691" h="1847802">
                  <a:moveTo>
                    <a:pt x="0" y="0"/>
                  </a:moveTo>
                  <a:lnTo>
                    <a:pt x="0" y="1794395"/>
                  </a:lnTo>
                  <a:lnTo>
                    <a:pt x="277515" y="1794395"/>
                  </a:lnTo>
                  <a:lnTo>
                    <a:pt x="277534" y="607611"/>
                  </a:lnTo>
                  <a:lnTo>
                    <a:pt x="1707485" y="1837299"/>
                  </a:lnTo>
                  <a:lnTo>
                    <a:pt x="1719691" y="1847803"/>
                  </a:lnTo>
                  <a:lnTo>
                    <a:pt x="1719691" y="1476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7068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.1.2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EA51D3-3C32-CD34-B23B-AC851507F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E9558-F65E-E57A-5394-E3FBBB881C02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2A02F9-A52E-683F-E045-1AFEBB2E551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C9EC98-83DA-67E9-E286-EF690C500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.1.2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279ADD7-428B-70FC-562D-1A2C3910F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E9558-F65E-E57A-5394-E3FBBB881C02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2A02F9-A52E-683F-E045-1AFEBB2E551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C9EC98-83DA-67E9-E286-EF690C500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.1.3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BD829FF-760D-33D0-1571-156306967C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25B0BB8-7D8D-1CFB-75CE-E19F62B92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7338" y="1260000"/>
            <a:ext cx="8308800" cy="31189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1pPr>
            <a:lvl2pPr marL="179996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2pPr>
            <a:lvl3pPr marL="35999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3pPr>
            <a:lvl4pPr marL="539987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4pPr>
            <a:lvl5pPr marL="719982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68076-E163-16F0-6643-612506DC25C6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BD7350-FFE3-8F35-04ED-B83CAB700A0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69CCDA-6068-D680-CB14-B04A6EED9F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.1.2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41A5971-3890-7EAB-6A76-1BF033F67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00" y="764520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E9558-F65E-E57A-5394-E3FBBB881C02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2A02F9-A52E-683F-E045-1AFEBB2E551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C9EC98-83DA-67E9-E286-EF690C500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.1.2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A57B5AC-DAE8-83C5-D679-F6A8BD140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395946"/>
            <a:ext cx="8308800" cy="3406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E9558-F65E-E57A-5394-E3FBBB881C02}"/>
              </a:ext>
            </a:extLst>
          </p:cNvPr>
          <p:cNvSpPr txBox="1"/>
          <p:nvPr userDrawn="1"/>
        </p:nvSpPr>
        <p:spPr>
          <a:xfrm>
            <a:off x="680029" y="4858556"/>
            <a:ext cx="631583" cy="123111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2A02F9-A52E-683F-E045-1AFEBB2E5516}"/>
              </a:ext>
            </a:extLst>
          </p:cNvPr>
          <p:cNvSpPr txBox="1">
            <a:spLocks/>
          </p:cNvSpPr>
          <p:nvPr userDrawn="1"/>
        </p:nvSpPr>
        <p:spPr>
          <a:xfrm>
            <a:off x="419102" y="4858555"/>
            <a:ext cx="117020" cy="123111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C9EC98-83DA-67E9-E286-EF690C500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320" y="4740460"/>
            <a:ext cx="972000" cy="2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9A50-51F4-42CD-16D9-B9C761508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FA9F2-F698-9AED-43B4-989FCBBB6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B329-59DA-F26C-C96C-880B06EE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CE302-15CC-27B7-B94D-17AB81AB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3CD0F-6197-01C0-D15D-E70EE11D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2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6E72-D10F-2606-FA9F-17A35DB9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F8CE-AD9B-F0C9-BE04-45CEF1483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2B067-C800-A4A0-2F08-0302FA8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74C1-E784-2D00-25C9-ACED7CEFC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8BF75-E2A1-FBEF-0555-EB8E3844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4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47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82" r:id="rId3"/>
    <p:sldLayoutId id="2147483888" r:id="rId4"/>
    <p:sldLayoutId id="2147483883" r:id="rId5"/>
    <p:sldLayoutId id="2147483884" r:id="rId6"/>
    <p:sldLayoutId id="2147483885" r:id="rId7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192FC6-A85C-0EBA-0F1A-8A75E50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2045-8842-F013-4352-FD451E65C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46C70-9578-7903-97FC-00DBC58E9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12184-266A-44DD-8CAD-DAFF5E67DE2E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9B17-13A0-33AC-6C8E-FBD256983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C0C9-E0FB-F7D5-BBA7-A83D6B513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AD4FA-4F73-48BD-A7E5-79354F6B3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6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86" r:id="rId12"/>
    <p:sldLayoutId id="2147483887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792" r:id="rId20"/>
    <p:sldLayoutId id="2147483881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2F4584-A238-F682-7968-31DB5964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Making networks consumable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CDEDB-24E6-2B78-F7E7-515259ADC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/>
              <a:t>Wim Henderickx</a:t>
            </a:r>
          </a:p>
          <a:p>
            <a:r>
              <a:rPr lang="en-US" sz="2000"/>
              <a:t>Head of Technology and IP Architecture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273BEB-3B90-4DCF-0E77-9891CFC90018}"/>
              </a:ext>
            </a:extLst>
          </p:cNvPr>
          <p:cNvSpPr txBox="1">
            <a:spLocks/>
          </p:cNvSpPr>
          <p:nvPr/>
        </p:nvSpPr>
        <p:spPr>
          <a:xfrm>
            <a:off x="397882" y="4502103"/>
            <a:ext cx="4896000" cy="590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  <a:cs typeface="+mn-cs"/>
              </a:defRPr>
            </a:lvl1pPr>
            <a:lvl2pPr marL="30719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67" kern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  <a:cs typeface="+mn-cs"/>
              </a:defRPr>
            </a:lvl2pPr>
            <a:lvl3pPr marL="61678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  <a:cs typeface="+mn-cs"/>
              </a:defRPr>
            </a:lvl3pPr>
            <a:lvl4pPr marL="92397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333" kern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  <a:cs typeface="+mn-cs"/>
              </a:defRPr>
            </a:lvl4pPr>
            <a:lvl5pPr marL="1231169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  <a:cs typeface="+mn-cs"/>
              </a:defRPr>
            </a:lvl5pPr>
            <a:lvl6pPr marL="153836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kern="12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6pPr>
            <a:lvl7pPr marL="1845554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933" kern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7pPr>
            <a:lvl8pPr marL="215274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kia Pure Headline Light" panose="020B0304040602060303" pitchFamily="34" charset="0"/>
                <a:ea typeface="Nokia Pure Text Light" panose="020B0403020202020204" pitchFamily="34" charset="0"/>
                <a:cs typeface="+mn-cs"/>
              </a:rPr>
              <a:t>AUTOCON1, May 2024</a:t>
            </a: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3E489F2C-220D-9CEA-5F98-3CC3C56366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6" y="157802"/>
            <a:ext cx="2899658" cy="10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2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3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8BED68-78E4-F5CE-50B1-8C84611EBD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The automation requirements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A356B0-509C-75C3-82D6-C8CDD47939FB}"/>
              </a:ext>
            </a:extLst>
          </p:cNvPr>
          <p:cNvGrpSpPr/>
          <p:nvPr/>
        </p:nvGrpSpPr>
        <p:grpSpPr>
          <a:xfrm>
            <a:off x="905276" y="2576852"/>
            <a:ext cx="494949" cy="494949"/>
            <a:chOff x="4493313" y="1099650"/>
            <a:chExt cx="540000" cy="540000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9A0016-A941-412B-C5B7-210564C1FE7E}"/>
                </a:ext>
              </a:extLst>
            </p:cNvPr>
            <p:cNvSpPr/>
            <p:nvPr/>
          </p:nvSpPr>
          <p:spPr>
            <a:xfrm>
              <a:off x="4493313" y="1099650"/>
              <a:ext cx="540000" cy="540000"/>
            </a:xfrm>
            <a:custGeom>
              <a:avLst/>
              <a:gdLst>
                <a:gd name="connsiteX0" fmla="*/ 0 w 540000"/>
                <a:gd name="connsiteY0" fmla="*/ 0 h 540000"/>
                <a:gd name="connsiteX1" fmla="*/ 540000 w 540000"/>
                <a:gd name="connsiteY1" fmla="*/ 0 h 540000"/>
                <a:gd name="connsiteX2" fmla="*/ 540000 w 540000"/>
                <a:gd name="connsiteY2" fmla="*/ 540000 h 540000"/>
                <a:gd name="connsiteX3" fmla="*/ 0 w 540000"/>
                <a:gd name="connsiteY3" fmla="*/ 540000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00" h="540000">
                  <a:moveTo>
                    <a:pt x="0" y="0"/>
                  </a:moveTo>
                  <a:lnTo>
                    <a:pt x="540000" y="0"/>
                  </a:lnTo>
                  <a:lnTo>
                    <a:pt x="540000" y="540000"/>
                  </a:lnTo>
                  <a:lnTo>
                    <a:pt x="0" y="54000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9" name="Graphic 38">
              <a:extLst>
                <a:ext uri="{FF2B5EF4-FFF2-40B4-BE49-F238E27FC236}">
                  <a16:creationId xmlns:a16="http://schemas.microsoft.com/office/drawing/2014/main" id="{1E70BAE0-4527-E86A-0AD5-92B0307CF4E1}"/>
                </a:ext>
              </a:extLst>
            </p:cNvPr>
            <p:cNvGrpSpPr/>
            <p:nvPr/>
          </p:nvGrpSpPr>
          <p:grpSpPr>
            <a:xfrm>
              <a:off x="4583461" y="1189372"/>
              <a:ext cx="360152" cy="360205"/>
              <a:chOff x="4583461" y="1189372"/>
              <a:chExt cx="360152" cy="3602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A00BA1D-AE56-78D9-2418-10A8D6EB4322}"/>
                  </a:ext>
                </a:extLst>
              </p:cNvPr>
              <p:cNvSpPr/>
              <p:nvPr/>
            </p:nvSpPr>
            <p:spPr>
              <a:xfrm>
                <a:off x="4583461" y="1189372"/>
                <a:ext cx="333751" cy="196477"/>
              </a:xfrm>
              <a:custGeom>
                <a:avLst/>
                <a:gdLst>
                  <a:gd name="connsiteX0" fmla="*/ 333751 w 333751"/>
                  <a:gd name="connsiteY0" fmla="*/ 86228 h 196477"/>
                  <a:gd name="connsiteX1" fmla="*/ 163651 w 333751"/>
                  <a:gd name="connsiteY1" fmla="*/ 728 h 196477"/>
                  <a:gd name="connsiteX2" fmla="*/ 751 w 333751"/>
                  <a:gd name="connsiteY2" fmla="*/ 196478 h 19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751" h="196477">
                    <a:moveTo>
                      <a:pt x="333751" y="86228"/>
                    </a:moveTo>
                    <a:cubicBezTo>
                      <a:pt x="299101" y="29528"/>
                      <a:pt x="234301" y="-5572"/>
                      <a:pt x="163651" y="728"/>
                    </a:cubicBezTo>
                    <a:cubicBezTo>
                      <a:pt x="64651" y="9728"/>
                      <a:pt x="-8249" y="97478"/>
                      <a:pt x="751" y="196478"/>
                    </a:cubicBezTo>
                  </a:path>
                </a:pathLst>
              </a:custGeom>
              <a:grp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A118E17-EDE0-2C4F-821D-B155C78719D6}"/>
                  </a:ext>
                </a:extLst>
              </p:cNvPr>
              <p:cNvSpPr/>
              <p:nvPr/>
            </p:nvSpPr>
            <p:spPr>
              <a:xfrm>
                <a:off x="4609862" y="1352999"/>
                <a:ext cx="333751" cy="196577"/>
              </a:xfrm>
              <a:custGeom>
                <a:avLst/>
                <a:gdLst>
                  <a:gd name="connsiteX0" fmla="*/ 0 w 333751"/>
                  <a:gd name="connsiteY0" fmla="*/ 110700 h 196577"/>
                  <a:gd name="connsiteX1" fmla="*/ 170100 w 333751"/>
                  <a:gd name="connsiteY1" fmla="*/ 195750 h 196577"/>
                  <a:gd name="connsiteX2" fmla="*/ 333000 w 333751"/>
                  <a:gd name="connsiteY2" fmla="*/ 0 h 1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751" h="196577">
                    <a:moveTo>
                      <a:pt x="0" y="110700"/>
                    </a:moveTo>
                    <a:cubicBezTo>
                      <a:pt x="34650" y="167400"/>
                      <a:pt x="99450" y="202500"/>
                      <a:pt x="170100" y="195750"/>
                    </a:cubicBezTo>
                    <a:cubicBezTo>
                      <a:pt x="269100" y="186750"/>
                      <a:pt x="342000" y="99000"/>
                      <a:pt x="333000" y="0"/>
                    </a:cubicBezTo>
                  </a:path>
                </a:pathLst>
              </a:custGeom>
              <a:grp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CF2871F-27AC-2B1E-37C0-5043852CF487}"/>
                  </a:ext>
                </a:extLst>
              </p:cNvPr>
              <p:cNvSpPr/>
              <p:nvPr/>
            </p:nvSpPr>
            <p:spPr>
              <a:xfrm>
                <a:off x="4855563" y="1212150"/>
                <a:ext cx="74699" cy="67974"/>
              </a:xfrm>
              <a:custGeom>
                <a:avLst/>
                <a:gdLst>
                  <a:gd name="connsiteX0" fmla="*/ 0 w 74699"/>
                  <a:gd name="connsiteY0" fmla="*/ 67050 h 67974"/>
                  <a:gd name="connsiteX1" fmla="*/ 51750 w 74699"/>
                  <a:gd name="connsiteY1" fmla="*/ 67950 h 67974"/>
                  <a:gd name="connsiteX2" fmla="*/ 67950 w 74699"/>
                  <a:gd name="connsiteY2" fmla="*/ 53550 h 67974"/>
                  <a:gd name="connsiteX3" fmla="*/ 74700 w 74699"/>
                  <a:gd name="connsiteY3" fmla="*/ 0 h 6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699" h="67974">
                    <a:moveTo>
                      <a:pt x="0" y="67050"/>
                    </a:moveTo>
                    <a:lnTo>
                      <a:pt x="51750" y="67950"/>
                    </a:lnTo>
                    <a:cubicBezTo>
                      <a:pt x="60750" y="68400"/>
                      <a:pt x="67500" y="62550"/>
                      <a:pt x="67950" y="53550"/>
                    </a:cubicBezTo>
                    <a:lnTo>
                      <a:pt x="74700" y="0"/>
                    </a:lnTo>
                  </a:path>
                </a:pathLst>
              </a:custGeom>
              <a:grp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CC7E7D0-AC04-A221-759D-958D15CFCFA1}"/>
                  </a:ext>
                </a:extLst>
              </p:cNvPr>
              <p:cNvSpPr/>
              <p:nvPr/>
            </p:nvSpPr>
            <p:spPr>
              <a:xfrm>
                <a:off x="4595912" y="1459625"/>
                <a:ext cx="74700" cy="67974"/>
              </a:xfrm>
              <a:custGeom>
                <a:avLst/>
                <a:gdLst>
                  <a:gd name="connsiteX0" fmla="*/ 74700 w 74700"/>
                  <a:gd name="connsiteY0" fmla="*/ 1374 h 67974"/>
                  <a:gd name="connsiteX1" fmla="*/ 22950 w 74700"/>
                  <a:gd name="connsiteY1" fmla="*/ 24 h 67974"/>
                  <a:gd name="connsiteX2" fmla="*/ 6750 w 74700"/>
                  <a:gd name="connsiteY2" fmla="*/ 14424 h 67974"/>
                  <a:gd name="connsiteX3" fmla="*/ 0 w 74700"/>
                  <a:gd name="connsiteY3" fmla="*/ 67974 h 6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00" h="67974">
                    <a:moveTo>
                      <a:pt x="74700" y="1374"/>
                    </a:moveTo>
                    <a:lnTo>
                      <a:pt x="22950" y="24"/>
                    </a:lnTo>
                    <a:cubicBezTo>
                      <a:pt x="13950" y="-426"/>
                      <a:pt x="7200" y="5424"/>
                      <a:pt x="6750" y="14424"/>
                    </a:cubicBezTo>
                    <a:lnTo>
                      <a:pt x="0" y="67974"/>
                    </a:lnTo>
                  </a:path>
                </a:pathLst>
              </a:custGeom>
              <a:grp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8D5FDA6B-1E38-3F26-3E81-C980033F6DE2}"/>
              </a:ext>
            </a:extLst>
          </p:cNvPr>
          <p:cNvSpPr/>
          <p:nvPr/>
        </p:nvSpPr>
        <p:spPr>
          <a:xfrm>
            <a:off x="785928" y="2999981"/>
            <a:ext cx="732870" cy="732870"/>
          </a:xfrm>
          <a:prstGeom prst="arc">
            <a:avLst>
              <a:gd name="adj1" fmla="val 19036408"/>
              <a:gd name="adj2" fmla="val 3395444"/>
            </a:avLst>
          </a:prstGeom>
          <a:ln w="19050">
            <a:solidFill>
              <a:schemeClr val="bg1"/>
            </a:solidFill>
            <a:head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34C9A9B-D7C4-D5C7-E1A4-21487AB1EC7E}"/>
              </a:ext>
            </a:extLst>
          </p:cNvPr>
          <p:cNvSpPr/>
          <p:nvPr/>
        </p:nvSpPr>
        <p:spPr>
          <a:xfrm>
            <a:off x="784912" y="2999981"/>
            <a:ext cx="732870" cy="732870"/>
          </a:xfrm>
          <a:prstGeom prst="arc">
            <a:avLst>
              <a:gd name="adj1" fmla="val 7173209"/>
              <a:gd name="adj2" fmla="val 13495778"/>
            </a:avLst>
          </a:prstGeom>
          <a:ln w="19050">
            <a:solidFill>
              <a:schemeClr val="bg1"/>
            </a:solidFill>
            <a:head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2C86E1-2110-26BC-BB65-7FA4C01F336E}"/>
              </a:ext>
            </a:extLst>
          </p:cNvPr>
          <p:cNvCxnSpPr>
            <a:cxnSpLocks/>
          </p:cNvCxnSpPr>
          <p:nvPr/>
        </p:nvCxnSpPr>
        <p:spPr>
          <a:xfrm>
            <a:off x="1152750" y="2143745"/>
            <a:ext cx="0" cy="403611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5A5F1C-2C1A-BEE9-77EE-7FB7696AE4BE}"/>
              </a:ext>
            </a:extLst>
          </p:cNvPr>
          <p:cNvGrpSpPr/>
          <p:nvPr/>
        </p:nvGrpSpPr>
        <p:grpSpPr>
          <a:xfrm>
            <a:off x="803847" y="3628645"/>
            <a:ext cx="782426" cy="497952"/>
            <a:chOff x="3124544" y="5069472"/>
            <a:chExt cx="932862" cy="59369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B179CE-0AD7-0649-7FFA-1B4F4683BFB0}"/>
                </a:ext>
              </a:extLst>
            </p:cNvPr>
            <p:cNvGrpSpPr/>
            <p:nvPr/>
          </p:nvGrpSpPr>
          <p:grpSpPr>
            <a:xfrm>
              <a:off x="3438068" y="5246459"/>
              <a:ext cx="259414" cy="338102"/>
              <a:chOff x="4178999" y="3177841"/>
              <a:chExt cx="270000" cy="351899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5954211-692D-9329-F0E1-2DC24948389E}"/>
                  </a:ext>
                </a:extLst>
              </p:cNvPr>
              <p:cNvSpPr/>
              <p:nvPr/>
            </p:nvSpPr>
            <p:spPr>
              <a:xfrm>
                <a:off x="4178999" y="3177841"/>
                <a:ext cx="270000" cy="351899"/>
              </a:xfrm>
              <a:custGeom>
                <a:avLst/>
                <a:gdLst>
                  <a:gd name="connsiteX0" fmla="*/ 234000 w 270000"/>
                  <a:gd name="connsiteY0" fmla="*/ 351900 h 351899"/>
                  <a:gd name="connsiteX1" fmla="*/ 36000 w 270000"/>
                  <a:gd name="connsiteY1" fmla="*/ 351900 h 351899"/>
                  <a:gd name="connsiteX2" fmla="*/ 0 w 270000"/>
                  <a:gd name="connsiteY2" fmla="*/ 315900 h 351899"/>
                  <a:gd name="connsiteX3" fmla="*/ 0 w 270000"/>
                  <a:gd name="connsiteY3" fmla="*/ 36000 h 351899"/>
                  <a:gd name="connsiteX4" fmla="*/ 36000 w 270000"/>
                  <a:gd name="connsiteY4" fmla="*/ 0 h 351899"/>
                  <a:gd name="connsiteX5" fmla="*/ 234000 w 270000"/>
                  <a:gd name="connsiteY5" fmla="*/ 0 h 351899"/>
                  <a:gd name="connsiteX6" fmla="*/ 270000 w 270000"/>
                  <a:gd name="connsiteY6" fmla="*/ 36000 h 351899"/>
                  <a:gd name="connsiteX7" fmla="*/ 270000 w 270000"/>
                  <a:gd name="connsiteY7" fmla="*/ 316350 h 351899"/>
                  <a:gd name="connsiteX8" fmla="*/ 234000 w 270000"/>
                  <a:gd name="connsiteY8" fmla="*/ 351900 h 35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" h="351899">
                    <a:moveTo>
                      <a:pt x="234000" y="351900"/>
                    </a:moveTo>
                    <a:lnTo>
                      <a:pt x="36000" y="351900"/>
                    </a:lnTo>
                    <a:cubicBezTo>
                      <a:pt x="16200" y="351900"/>
                      <a:pt x="0" y="335700"/>
                      <a:pt x="0" y="315900"/>
                    </a:cubicBezTo>
                    <a:lnTo>
                      <a:pt x="0" y="36000"/>
                    </a:lnTo>
                    <a:cubicBezTo>
                      <a:pt x="0" y="16200"/>
                      <a:pt x="16200" y="0"/>
                      <a:pt x="36000" y="0"/>
                    </a:cubicBezTo>
                    <a:lnTo>
                      <a:pt x="234000" y="0"/>
                    </a:lnTo>
                    <a:cubicBezTo>
                      <a:pt x="253800" y="0"/>
                      <a:pt x="270000" y="16200"/>
                      <a:pt x="270000" y="36000"/>
                    </a:cubicBezTo>
                    <a:lnTo>
                      <a:pt x="270000" y="316350"/>
                    </a:lnTo>
                    <a:cubicBezTo>
                      <a:pt x="270000" y="335700"/>
                      <a:pt x="253800" y="351900"/>
                      <a:pt x="234000" y="351900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8904B71-B4BA-2B41-0E22-CB966CBE1FED}"/>
                  </a:ext>
                </a:extLst>
              </p:cNvPr>
              <p:cNvSpPr/>
              <p:nvPr/>
            </p:nvSpPr>
            <p:spPr>
              <a:xfrm>
                <a:off x="4188899" y="3242642"/>
                <a:ext cx="195750" cy="4500"/>
              </a:xfrm>
              <a:custGeom>
                <a:avLst/>
                <a:gdLst>
                  <a:gd name="connsiteX0" fmla="*/ 0 w 195750"/>
                  <a:gd name="connsiteY0" fmla="*/ 0 h 4500"/>
                  <a:gd name="connsiteX1" fmla="*/ 195750 w 195750"/>
                  <a:gd name="connsiteY1" fmla="*/ 0 h 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750" h="4500">
                    <a:moveTo>
                      <a:pt x="0" y="0"/>
                    </a:moveTo>
                    <a:lnTo>
                      <a:pt x="195750" y="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E516A2-FFC7-4D1F-6610-F94973E529E6}"/>
                  </a:ext>
                </a:extLst>
              </p:cNvPr>
              <p:cNvSpPr/>
              <p:nvPr/>
            </p:nvSpPr>
            <p:spPr>
              <a:xfrm>
                <a:off x="4188899" y="3465842"/>
                <a:ext cx="195750" cy="4500"/>
              </a:xfrm>
              <a:custGeom>
                <a:avLst/>
                <a:gdLst>
                  <a:gd name="connsiteX0" fmla="*/ 0 w 195750"/>
                  <a:gd name="connsiteY0" fmla="*/ 0 h 4500"/>
                  <a:gd name="connsiteX1" fmla="*/ 195750 w 195750"/>
                  <a:gd name="connsiteY1" fmla="*/ 0 h 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750" h="4500">
                    <a:moveTo>
                      <a:pt x="0" y="0"/>
                    </a:moveTo>
                    <a:lnTo>
                      <a:pt x="195750" y="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grpSp>
            <p:nvGrpSpPr>
              <p:cNvPr id="26" name="Graphic 34">
                <a:extLst>
                  <a:ext uri="{FF2B5EF4-FFF2-40B4-BE49-F238E27FC236}">
                    <a16:creationId xmlns:a16="http://schemas.microsoft.com/office/drawing/2014/main" id="{A7F12988-FDF6-7025-5F42-D22254DB16D4}"/>
                  </a:ext>
                </a:extLst>
              </p:cNvPr>
              <p:cNvGrpSpPr/>
              <p:nvPr/>
            </p:nvGrpSpPr>
            <p:grpSpPr>
              <a:xfrm>
                <a:off x="4243349" y="3292142"/>
                <a:ext cx="141300" cy="125099"/>
                <a:chOff x="4243349" y="3292142"/>
                <a:chExt cx="141300" cy="125099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098FFD-E2C2-EEE2-C8C5-BDF1B2F973F7}"/>
                    </a:ext>
                  </a:extLst>
                </p:cNvPr>
                <p:cNvSpPr/>
                <p:nvPr/>
              </p:nvSpPr>
              <p:spPr>
                <a:xfrm>
                  <a:off x="4384649" y="3292142"/>
                  <a:ext cx="4500" cy="125099"/>
                </a:xfrm>
                <a:custGeom>
                  <a:avLst/>
                  <a:gdLst>
                    <a:gd name="connsiteX0" fmla="*/ 0 w 4500"/>
                    <a:gd name="connsiteY0" fmla="*/ 0 h 125099"/>
                    <a:gd name="connsiteX1" fmla="*/ 0 w 4500"/>
                    <a:gd name="connsiteY1" fmla="*/ 125100 h 12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0" h="125099">
                      <a:moveTo>
                        <a:pt x="0" y="0"/>
                      </a:moveTo>
                      <a:lnTo>
                        <a:pt x="0" y="125100"/>
                      </a:lnTo>
                    </a:path>
                  </a:pathLst>
                </a:custGeom>
                <a:ln w="1905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0C8DC8D-C1AD-BF2D-98AB-AC3DD278F751}"/>
                    </a:ext>
                  </a:extLst>
                </p:cNvPr>
                <p:cNvSpPr/>
                <p:nvPr/>
              </p:nvSpPr>
              <p:spPr>
                <a:xfrm>
                  <a:off x="4313999" y="3292142"/>
                  <a:ext cx="4500" cy="125099"/>
                </a:xfrm>
                <a:custGeom>
                  <a:avLst/>
                  <a:gdLst>
                    <a:gd name="connsiteX0" fmla="*/ 0 w 4500"/>
                    <a:gd name="connsiteY0" fmla="*/ 0 h 125099"/>
                    <a:gd name="connsiteX1" fmla="*/ 0 w 4500"/>
                    <a:gd name="connsiteY1" fmla="*/ 125100 h 12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0" h="125099">
                      <a:moveTo>
                        <a:pt x="0" y="0"/>
                      </a:moveTo>
                      <a:lnTo>
                        <a:pt x="0" y="125100"/>
                      </a:lnTo>
                    </a:path>
                  </a:pathLst>
                </a:custGeom>
                <a:ln w="1905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BDD8135-4283-730A-51F1-C243D917C48A}"/>
                    </a:ext>
                  </a:extLst>
                </p:cNvPr>
                <p:cNvSpPr/>
                <p:nvPr/>
              </p:nvSpPr>
              <p:spPr>
                <a:xfrm>
                  <a:off x="4243349" y="3292142"/>
                  <a:ext cx="4500" cy="125099"/>
                </a:xfrm>
                <a:custGeom>
                  <a:avLst/>
                  <a:gdLst>
                    <a:gd name="connsiteX0" fmla="*/ 0 w 4500"/>
                    <a:gd name="connsiteY0" fmla="*/ 0 h 125099"/>
                    <a:gd name="connsiteX1" fmla="*/ 0 w 4500"/>
                    <a:gd name="connsiteY1" fmla="*/ 125100 h 12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0" h="125099">
                      <a:moveTo>
                        <a:pt x="0" y="0"/>
                      </a:moveTo>
                      <a:lnTo>
                        <a:pt x="0" y="125100"/>
                      </a:lnTo>
                    </a:path>
                  </a:pathLst>
                </a:custGeom>
                <a:ln w="1905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350"/>
                </a:p>
              </p:txBody>
            </p:sp>
          </p:grp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98F6FED-6B97-E9FC-E01A-6F85BA53207F}"/>
                </a:ext>
              </a:extLst>
            </p:cNvPr>
            <p:cNvSpPr/>
            <p:nvPr/>
          </p:nvSpPr>
          <p:spPr>
            <a:xfrm>
              <a:off x="3124544" y="5069472"/>
              <a:ext cx="932862" cy="593692"/>
            </a:xfrm>
            <a:custGeom>
              <a:avLst/>
              <a:gdLst>
                <a:gd name="connsiteX0" fmla="*/ 155 w 360126"/>
                <a:gd name="connsiteY0" fmla="*/ 163493 h 229192"/>
                <a:gd name="connsiteX1" fmla="*/ 73055 w 360126"/>
                <a:gd name="connsiteY1" fmla="*/ 229193 h 229192"/>
                <a:gd name="connsiteX2" fmla="*/ 266105 w 360126"/>
                <a:gd name="connsiteY2" fmla="*/ 229193 h 229192"/>
                <a:gd name="connsiteX3" fmla="*/ 346205 w 360126"/>
                <a:gd name="connsiteY3" fmla="*/ 186443 h 229192"/>
                <a:gd name="connsiteX4" fmla="*/ 283655 w 360126"/>
                <a:gd name="connsiteY4" fmla="*/ 47843 h 229192"/>
                <a:gd name="connsiteX5" fmla="*/ 259355 w 360126"/>
                <a:gd name="connsiteY5" fmla="*/ 47843 h 229192"/>
                <a:gd name="connsiteX6" fmla="*/ 250355 w 360126"/>
                <a:gd name="connsiteY6" fmla="*/ 48743 h 229192"/>
                <a:gd name="connsiteX7" fmla="*/ 233705 w 360126"/>
                <a:gd name="connsiteY7" fmla="*/ 39743 h 229192"/>
                <a:gd name="connsiteX8" fmla="*/ 155855 w 360126"/>
                <a:gd name="connsiteY8" fmla="*/ 593 h 229192"/>
                <a:gd name="connsiteX9" fmla="*/ 87905 w 360126"/>
                <a:gd name="connsiteY9" fmla="*/ 67643 h 229192"/>
                <a:gd name="connsiteX10" fmla="*/ 87905 w 360126"/>
                <a:gd name="connsiteY10" fmla="*/ 73493 h 229192"/>
                <a:gd name="connsiteX11" fmla="*/ 71255 w 360126"/>
                <a:gd name="connsiteY11" fmla="*/ 89693 h 229192"/>
                <a:gd name="connsiteX12" fmla="*/ 70355 w 360126"/>
                <a:gd name="connsiteY12" fmla="*/ 89693 h 229192"/>
                <a:gd name="connsiteX13" fmla="*/ 155 w 360126"/>
                <a:gd name="connsiteY13" fmla="*/ 163493 h 22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0126" h="229192">
                  <a:moveTo>
                    <a:pt x="155" y="163493"/>
                  </a:moveTo>
                  <a:cubicBezTo>
                    <a:pt x="2855" y="199493"/>
                    <a:pt x="35255" y="229193"/>
                    <a:pt x="73055" y="229193"/>
                  </a:cubicBezTo>
                  <a:lnTo>
                    <a:pt x="266105" y="229193"/>
                  </a:lnTo>
                  <a:cubicBezTo>
                    <a:pt x="298055" y="229193"/>
                    <a:pt x="328655" y="212993"/>
                    <a:pt x="346205" y="186443"/>
                  </a:cubicBezTo>
                  <a:cubicBezTo>
                    <a:pt x="381305" y="134243"/>
                    <a:pt x="346205" y="57743"/>
                    <a:pt x="283655" y="47843"/>
                  </a:cubicBezTo>
                  <a:cubicBezTo>
                    <a:pt x="275105" y="46943"/>
                    <a:pt x="267905" y="46943"/>
                    <a:pt x="259355" y="47843"/>
                  </a:cubicBezTo>
                  <a:lnTo>
                    <a:pt x="250355" y="48743"/>
                  </a:lnTo>
                  <a:cubicBezTo>
                    <a:pt x="243605" y="49643"/>
                    <a:pt x="236855" y="46493"/>
                    <a:pt x="233705" y="39743"/>
                  </a:cubicBezTo>
                  <a:cubicBezTo>
                    <a:pt x="219305" y="13643"/>
                    <a:pt x="189605" y="-3457"/>
                    <a:pt x="155855" y="593"/>
                  </a:cubicBezTo>
                  <a:cubicBezTo>
                    <a:pt x="120755" y="4643"/>
                    <a:pt x="87905" y="32993"/>
                    <a:pt x="87905" y="67643"/>
                  </a:cubicBezTo>
                  <a:lnTo>
                    <a:pt x="87905" y="73493"/>
                  </a:lnTo>
                  <a:cubicBezTo>
                    <a:pt x="87905" y="82493"/>
                    <a:pt x="80255" y="89693"/>
                    <a:pt x="71255" y="89693"/>
                  </a:cubicBezTo>
                  <a:lnTo>
                    <a:pt x="70355" y="89693"/>
                  </a:lnTo>
                  <a:cubicBezTo>
                    <a:pt x="30305" y="89693"/>
                    <a:pt x="-2545" y="123443"/>
                    <a:pt x="155" y="16349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pic>
        <p:nvPicPr>
          <p:cNvPr id="32" name="Graphic 31" descr="Programmer male outline">
            <a:extLst>
              <a:ext uri="{FF2B5EF4-FFF2-40B4-BE49-F238E27FC236}">
                <a16:creationId xmlns:a16="http://schemas.microsoft.com/office/drawing/2014/main" id="{80E9FF1C-3279-CD47-8841-2A8007938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498" y="1468558"/>
            <a:ext cx="679112" cy="6791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C0B5C1-A182-3894-E3E1-D7E6092ED317}"/>
              </a:ext>
            </a:extLst>
          </p:cNvPr>
          <p:cNvSpPr/>
          <p:nvPr/>
        </p:nvSpPr>
        <p:spPr>
          <a:xfrm>
            <a:off x="2265633" y="1440790"/>
            <a:ext cx="3106506" cy="1194738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2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6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Consumable</a:t>
            </a:r>
            <a:endParaRPr lang="en-US" sz="1350" dirty="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>
              <a:spcAft>
                <a:spcPts val="600"/>
              </a:spcAft>
              <a:buSzPct val="100000"/>
            </a:pPr>
            <a:r>
              <a:rPr lang="en-US" sz="12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Easy to access, use and extend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18A660-E49D-811D-D24E-DD8F37966E98}"/>
              </a:ext>
            </a:extLst>
          </p:cNvPr>
          <p:cNvSpPr/>
          <p:nvPr/>
        </p:nvSpPr>
        <p:spPr>
          <a:xfrm>
            <a:off x="5565709" y="1440790"/>
            <a:ext cx="3106506" cy="1194738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2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6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Collaborative</a:t>
            </a:r>
            <a:endParaRPr lang="en-US" sz="1200" dirty="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>
              <a:spcAft>
                <a:spcPts val="600"/>
              </a:spcAft>
              <a:buSzPct val="100000"/>
            </a:pPr>
            <a:r>
              <a:rPr lang="en-US" sz="12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Change and Version 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0A924F-09F5-5927-2A3B-273644EAD78A}"/>
              </a:ext>
            </a:extLst>
          </p:cNvPr>
          <p:cNvSpPr/>
          <p:nvPr/>
        </p:nvSpPr>
        <p:spPr>
          <a:xfrm>
            <a:off x="5565709" y="2827978"/>
            <a:ext cx="3106506" cy="118268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2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6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Assisted</a:t>
            </a:r>
            <a:endParaRPr lang="en-US" sz="1350" dirty="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>
              <a:spcAft>
                <a:spcPts val="600"/>
              </a:spcAft>
              <a:buSzPct val="100000"/>
            </a:pPr>
            <a:r>
              <a:rPr lang="en-US" sz="12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Leverage the power of AI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5520D6-076D-34F4-C7AC-67538BCF3AEE}"/>
              </a:ext>
            </a:extLst>
          </p:cNvPr>
          <p:cNvSpPr/>
          <p:nvPr/>
        </p:nvSpPr>
        <p:spPr>
          <a:xfrm>
            <a:off x="2253133" y="2821117"/>
            <a:ext cx="3106506" cy="118268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92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6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Predictable</a:t>
            </a:r>
            <a:endParaRPr lang="en-US" sz="1350" dirty="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>
              <a:spcAft>
                <a:spcPts val="600"/>
              </a:spcAft>
              <a:buSzPct val="100000"/>
            </a:pPr>
            <a:r>
              <a:rPr lang="en-US" sz="1200" dirty="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Does it actually work?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1C38F-7F62-D8E8-E416-67F25B604AC1}"/>
              </a:ext>
            </a:extLst>
          </p:cNvPr>
          <p:cNvSpPr txBox="1"/>
          <p:nvPr/>
        </p:nvSpPr>
        <p:spPr>
          <a:xfrm>
            <a:off x="2401241" y="1459992"/>
            <a:ext cx="483072" cy="903700"/>
          </a:xfrm>
          <a:prstGeom prst="rect">
            <a:avLst/>
          </a:prstGeom>
          <a:noFill/>
          <a:ln>
            <a:noFill/>
          </a:ln>
        </p:spPr>
        <p:txBody>
          <a:bodyPr wrap="none" lIns="36000" tIns="36000" rIns="36000" bIns="36000" rtlCol="0">
            <a:sp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F514CD-D6E4-9F93-9057-BD6CF3E4A63A}"/>
              </a:ext>
            </a:extLst>
          </p:cNvPr>
          <p:cNvSpPr txBox="1"/>
          <p:nvPr/>
        </p:nvSpPr>
        <p:spPr>
          <a:xfrm>
            <a:off x="5671722" y="1459992"/>
            <a:ext cx="483072" cy="903700"/>
          </a:xfrm>
          <a:prstGeom prst="rect">
            <a:avLst/>
          </a:prstGeom>
          <a:noFill/>
          <a:ln>
            <a:noFill/>
          </a:ln>
        </p:spPr>
        <p:txBody>
          <a:bodyPr wrap="none" lIns="36000" tIns="36000" rIns="36000" bIns="36000" rtlCol="0">
            <a:sp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3C4872-4B5F-AF5C-97BD-AB5B256B3B68}"/>
              </a:ext>
            </a:extLst>
          </p:cNvPr>
          <p:cNvSpPr txBox="1"/>
          <p:nvPr/>
        </p:nvSpPr>
        <p:spPr>
          <a:xfrm>
            <a:off x="2401241" y="2864805"/>
            <a:ext cx="483072" cy="903700"/>
          </a:xfrm>
          <a:prstGeom prst="rect">
            <a:avLst/>
          </a:prstGeom>
          <a:noFill/>
          <a:ln>
            <a:noFill/>
          </a:ln>
        </p:spPr>
        <p:txBody>
          <a:bodyPr wrap="none" lIns="36000" tIns="36000" rIns="36000" bIns="36000" rtlCol="0">
            <a:sp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5F1E74-F328-B23F-9F5C-CA6251FB0D59}"/>
              </a:ext>
            </a:extLst>
          </p:cNvPr>
          <p:cNvSpPr txBox="1"/>
          <p:nvPr/>
        </p:nvSpPr>
        <p:spPr>
          <a:xfrm>
            <a:off x="5671722" y="2864805"/>
            <a:ext cx="483072" cy="903700"/>
          </a:xfrm>
          <a:prstGeom prst="rect">
            <a:avLst/>
          </a:prstGeom>
          <a:noFill/>
          <a:ln>
            <a:noFill/>
          </a:ln>
        </p:spPr>
        <p:txBody>
          <a:bodyPr wrap="none" lIns="36000" tIns="36000" rIns="36000" bIns="36000" rtlCol="0">
            <a:sp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20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E4FC8-1248-F57E-C8D4-1BD16DA58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However you consume automation,</a:t>
            </a:r>
          </a:p>
          <a:p>
            <a:r>
              <a:rPr lang="en-US"/>
              <a:t>consider it a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2E128-8DEB-B415-E5F6-6CB28821E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6" t="14377" r="14650" b="14149"/>
          <a:stretch/>
        </p:blipFill>
        <p:spPr>
          <a:xfrm>
            <a:off x="4746225" y="837981"/>
            <a:ext cx="3413295" cy="34293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9D90D-49C0-4D14-9A84-6705AFC3787D}"/>
              </a:ext>
            </a:extLst>
          </p:cNvPr>
          <p:cNvSpPr txBox="1"/>
          <p:nvPr/>
        </p:nvSpPr>
        <p:spPr>
          <a:xfrm>
            <a:off x="5135432" y="1231392"/>
            <a:ext cx="2634879" cy="264248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prstTxWarp prst="textArchDown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  Deployment       Testing         Prototype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3048B-C4B5-42B2-5C50-1B95241878AC}"/>
              </a:ext>
            </a:extLst>
          </p:cNvPr>
          <p:cNvSpPr txBox="1"/>
          <p:nvPr/>
        </p:nvSpPr>
        <p:spPr>
          <a:xfrm>
            <a:off x="5179553" y="1275315"/>
            <a:ext cx="2547282" cy="255464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prstTxWarp prst="textArchUp">
              <a:avLst>
                <a:gd name="adj" fmla="val 10965431"/>
              </a:avLst>
            </a:prstTxWarp>
            <a:spAutoFit/>
          </a:bodyPr>
          <a:lstStyle/>
          <a:p>
            <a: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None/>
              <a:tabLst>
                <a:tab pos="180000" algn="l"/>
              </a:tabLst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Maintenance      Concept           Design      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C2FEDB5-2548-CB8B-341B-AA64F3BB49A3}"/>
              </a:ext>
            </a:extLst>
          </p:cNvPr>
          <p:cNvSpPr/>
          <p:nvPr/>
        </p:nvSpPr>
        <p:spPr>
          <a:xfrm rot="10800000">
            <a:off x="5503025" y="1612901"/>
            <a:ext cx="1879472" cy="1879471"/>
          </a:xfrm>
          <a:prstGeom prst="arc">
            <a:avLst>
              <a:gd name="adj1" fmla="val 5488495"/>
              <a:gd name="adj2" fmla="val 5309792"/>
            </a:avLst>
          </a:pr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40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4EE8D-2779-B67C-A6E9-31213CEF3B84}"/>
              </a:ext>
            </a:extLst>
          </p:cNvPr>
          <p:cNvSpPr txBox="1"/>
          <p:nvPr/>
        </p:nvSpPr>
        <p:spPr>
          <a:xfrm>
            <a:off x="5612431" y="2154318"/>
            <a:ext cx="1681301" cy="79663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ctr" defTabSz="457189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9982" algn="l"/>
              </a:tabLst>
              <a:defRPr/>
            </a:pPr>
            <a:r>
              <a:rPr lang="en-US" sz="16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Lifecycle management</a:t>
            </a:r>
            <a:br>
              <a:rPr lang="en-US" sz="16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</a:br>
            <a:r>
              <a:rPr lang="en-US" sz="16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of automation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50459-409E-750F-C34A-0669EB42D64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151526" y="2552637"/>
            <a:ext cx="2594699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040CD09-75AB-F1B1-1C7E-E5CB649D5A32}"/>
              </a:ext>
            </a:extLst>
          </p:cNvPr>
          <p:cNvSpPr/>
          <p:nvPr/>
        </p:nvSpPr>
        <p:spPr>
          <a:xfrm>
            <a:off x="2618519" y="2590863"/>
            <a:ext cx="1457964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Minimize effort to run and maintain</a:t>
            </a:r>
            <a:endParaRPr lang="en-US" sz="1000">
              <a:solidFill>
                <a:schemeClr val="bg1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885D2-DACF-DA53-D997-8CC19D7E1FBA}"/>
              </a:ext>
            </a:extLst>
          </p:cNvPr>
          <p:cNvSpPr/>
          <p:nvPr/>
        </p:nvSpPr>
        <p:spPr>
          <a:xfrm>
            <a:off x="2685993" y="3291004"/>
            <a:ext cx="1891999" cy="1165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27000" bIns="5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4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BENEFITS</a:t>
            </a:r>
            <a:endParaRPr lang="en-US" sz="1200">
              <a:solidFill>
                <a:schemeClr val="bg1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285750" indent="-285750">
              <a:spcAft>
                <a:spcPts val="225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Performance at scale</a:t>
            </a:r>
          </a:p>
          <a:p>
            <a:pPr marL="285750" indent="-285750">
              <a:spcAft>
                <a:spcPts val="225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Interoperability</a:t>
            </a:r>
          </a:p>
          <a:p>
            <a:pPr marL="285750" indent="-285750">
              <a:spcAft>
                <a:spcPts val="225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Robustness</a:t>
            </a:r>
          </a:p>
          <a:p>
            <a:pPr marL="285750" indent="-285750">
              <a:spcAft>
                <a:spcPts val="225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Easy upgrade</a:t>
            </a:r>
            <a:endParaRPr lang="en-US" sz="120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AC4021-E38C-20DE-5981-A649F04BC979}"/>
              </a:ext>
            </a:extLst>
          </p:cNvPr>
          <p:cNvSpPr/>
          <p:nvPr/>
        </p:nvSpPr>
        <p:spPr>
          <a:xfrm>
            <a:off x="1176618" y="1510163"/>
            <a:ext cx="880294" cy="60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BE" sz="16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DIY</a:t>
            </a:r>
            <a:endParaRPr lang="en-US" sz="1600">
              <a:solidFill>
                <a:schemeClr val="tx2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800">
                <a:solidFill>
                  <a:schemeClr val="tx2"/>
                </a:solidFill>
              </a:rPr>
              <a:t>Do it yourself</a:t>
            </a:r>
            <a:endParaRPr lang="en-BE" sz="80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8FAC-726A-842B-43F8-6DE1703A944A}"/>
              </a:ext>
            </a:extLst>
          </p:cNvPr>
          <p:cNvSpPr/>
          <p:nvPr/>
        </p:nvSpPr>
        <p:spPr>
          <a:xfrm>
            <a:off x="1176618" y="2267204"/>
            <a:ext cx="880294" cy="60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BE" sz="16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DSY</a:t>
            </a:r>
            <a:endParaRPr lang="en-US" sz="1600">
              <a:solidFill>
                <a:schemeClr val="tx2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Do some yourself</a:t>
            </a:r>
            <a:endParaRPr lang="en-BE" sz="16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845E48-082E-3BBB-2B02-274E2AFAE6DA}"/>
              </a:ext>
            </a:extLst>
          </p:cNvPr>
          <p:cNvSpPr/>
          <p:nvPr/>
        </p:nvSpPr>
        <p:spPr>
          <a:xfrm>
            <a:off x="1176618" y="3024245"/>
            <a:ext cx="880294" cy="60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BE" sz="16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DNY</a:t>
            </a:r>
            <a:endParaRPr lang="en-US" sz="1600">
              <a:solidFill>
                <a:schemeClr val="tx2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Do none yourself</a:t>
            </a:r>
            <a:endParaRPr kumimoji="0" lang="en-BE" sz="800" b="0" i="0" u="none" strike="noStrike" kern="1200" cap="none" spc="0" normalizeH="0" baseline="0" noProof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09B407-BD68-97AF-0B3E-E02B198DE135}"/>
              </a:ext>
            </a:extLst>
          </p:cNvPr>
          <p:cNvCxnSpPr/>
          <p:nvPr/>
        </p:nvCxnSpPr>
        <p:spPr>
          <a:xfrm>
            <a:off x="2151526" y="1510163"/>
            <a:ext cx="0" cy="21210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87AEC-4840-6FF1-9BB6-E7E35D86BC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CB2FCE-6BE7-13E2-6AC5-8CE3A3937744}"/>
              </a:ext>
            </a:extLst>
          </p:cNvPr>
          <p:cNvSpPr/>
          <p:nvPr/>
        </p:nvSpPr>
        <p:spPr>
          <a:xfrm>
            <a:off x="1568564" y="2065650"/>
            <a:ext cx="2453233" cy="1976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27000" bIns="54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Open Source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API-centric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Declarative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Extendable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Continuous reconciliation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Collaborative (</a:t>
            </a:r>
            <a:r>
              <a:rPr lang="en-US" sz="1200" err="1">
                <a:solidFill>
                  <a:schemeClr val="bg1"/>
                </a:solidFill>
              </a:rPr>
              <a:t>Gitops</a:t>
            </a:r>
            <a:r>
              <a:rPr lang="en-US" sz="1200">
                <a:solidFill>
                  <a:schemeClr val="bg1"/>
                </a:solidFill>
              </a:rPr>
              <a:t>)</a:t>
            </a:r>
            <a:endParaRPr lang="en-US" sz="120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Event-driven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a typeface="Nokia Pure Text" panose="020B0504040602060303" pitchFamily="34" charset="0"/>
                <a:cs typeface="Nokia Pure Text" panose="020B0504040602060303" pitchFamily="34" charset="0"/>
              </a:rPr>
              <a:t>AI enabled</a:t>
            </a:r>
          </a:p>
          <a:p>
            <a:pPr marL="214313" indent="-214313">
              <a:spcAft>
                <a:spcPts val="225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Huge knowledge base</a:t>
            </a:r>
            <a:endParaRPr lang="en-US" sz="1200">
              <a:solidFill>
                <a:schemeClr val="bg1"/>
              </a:solidFill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364F5-F96E-2523-24B9-7DCB6ED6F935}"/>
              </a:ext>
            </a:extLst>
          </p:cNvPr>
          <p:cNvSpPr/>
          <p:nvPr/>
        </p:nvSpPr>
        <p:spPr>
          <a:xfrm>
            <a:off x="6082484" y="1107597"/>
            <a:ext cx="975361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1E283-0D5A-B9F3-E9DE-B33878FB36E1}"/>
              </a:ext>
            </a:extLst>
          </p:cNvPr>
          <p:cNvSpPr/>
          <p:nvPr/>
        </p:nvSpPr>
        <p:spPr>
          <a:xfrm>
            <a:off x="6082484" y="2323120"/>
            <a:ext cx="708553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Bare metal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ABBC2-AD1C-2916-19FC-C555A460D162}"/>
              </a:ext>
            </a:extLst>
          </p:cNvPr>
          <p:cNvSpPr/>
          <p:nvPr/>
        </p:nvSpPr>
        <p:spPr>
          <a:xfrm>
            <a:off x="6084348" y="2720601"/>
            <a:ext cx="535428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935039-7A64-AB74-9057-E9A749ECFB4C}"/>
              </a:ext>
            </a:extLst>
          </p:cNvPr>
          <p:cNvSpPr/>
          <p:nvPr/>
        </p:nvSpPr>
        <p:spPr>
          <a:xfrm>
            <a:off x="6082484" y="3515563"/>
            <a:ext cx="1752108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 dirty="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Applications, Mobile Core/RAN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2E8624-1E05-1A33-D010-EBF2E63E1445}"/>
              </a:ext>
            </a:extLst>
          </p:cNvPr>
          <p:cNvSpPr/>
          <p:nvPr/>
        </p:nvSpPr>
        <p:spPr>
          <a:xfrm>
            <a:off x="6082484" y="3118081"/>
            <a:ext cx="1096479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Server workloads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1546C8-930C-57EA-92E8-B6F480530F50}"/>
              </a:ext>
            </a:extLst>
          </p:cNvPr>
          <p:cNvSpPr/>
          <p:nvPr/>
        </p:nvSpPr>
        <p:spPr>
          <a:xfrm>
            <a:off x="6084438" y="1528159"/>
            <a:ext cx="304596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VMs</a:t>
            </a:r>
          </a:p>
        </p:txBody>
      </p:sp>
      <p:pic>
        <p:nvPicPr>
          <p:cNvPr id="12" name="Graphic 11" descr="Box outline">
            <a:extLst>
              <a:ext uri="{FF2B5EF4-FFF2-40B4-BE49-F238E27FC236}">
                <a16:creationId xmlns:a16="http://schemas.microsoft.com/office/drawing/2014/main" id="{3E6C57DF-D1CC-1B0F-7C3A-0DB763E1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5601" y="990094"/>
            <a:ext cx="418127" cy="418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F1F9DD-196B-59EB-7CD1-BD6EF8CD28C2}"/>
              </a:ext>
            </a:extLst>
          </p:cNvPr>
          <p:cNvGrpSpPr/>
          <p:nvPr/>
        </p:nvGrpSpPr>
        <p:grpSpPr>
          <a:xfrm>
            <a:off x="5528327" y="1488246"/>
            <a:ext cx="270689" cy="286228"/>
            <a:chOff x="5216157" y="2672231"/>
            <a:chExt cx="449333" cy="475126"/>
          </a:xfrm>
        </p:grpSpPr>
        <p:sp>
          <p:nvSpPr>
            <p:cNvPr id="15" name="Rectangle: Rounded Corners 23">
              <a:extLst>
                <a:ext uri="{FF2B5EF4-FFF2-40B4-BE49-F238E27FC236}">
                  <a16:creationId xmlns:a16="http://schemas.microsoft.com/office/drawing/2014/main" id="{91935657-B8B7-D8FE-4B10-30DDC9D5338A}"/>
                </a:ext>
              </a:extLst>
            </p:cNvPr>
            <p:cNvSpPr/>
            <p:nvPr/>
          </p:nvSpPr>
          <p:spPr>
            <a:xfrm>
              <a:off x="5377343" y="2777013"/>
              <a:ext cx="288147" cy="288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225"/>
                </a:spcAft>
                <a:buSzPct val="100000"/>
              </a:pPr>
              <a:endParaRPr lang="en-US" sz="900">
                <a:solidFill>
                  <a:schemeClr val="tx2"/>
                </a:solidFill>
              </a:endParaRPr>
            </a:p>
          </p:txBody>
        </p:sp>
        <p:sp>
          <p:nvSpPr>
            <p:cNvPr id="16" name="Rectangle: Rounded Corners 24">
              <a:extLst>
                <a:ext uri="{FF2B5EF4-FFF2-40B4-BE49-F238E27FC236}">
                  <a16:creationId xmlns:a16="http://schemas.microsoft.com/office/drawing/2014/main" id="{BB9521E4-71CD-08E8-B877-A6E92FE0E5BB}"/>
                </a:ext>
              </a:extLst>
            </p:cNvPr>
            <p:cNvSpPr/>
            <p:nvPr/>
          </p:nvSpPr>
          <p:spPr>
            <a:xfrm>
              <a:off x="5216157" y="2859210"/>
              <a:ext cx="288147" cy="288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225"/>
                </a:spcAft>
                <a:buSzPct val="100000"/>
              </a:pPr>
              <a:endParaRPr lang="en-US" sz="900">
                <a:solidFill>
                  <a:schemeClr val="tx2"/>
                </a:solidFill>
              </a:endParaRPr>
            </a:p>
          </p:txBody>
        </p:sp>
        <p:sp>
          <p:nvSpPr>
            <p:cNvPr id="18" name="Rectangle: Rounded Corners 25">
              <a:extLst>
                <a:ext uri="{FF2B5EF4-FFF2-40B4-BE49-F238E27FC236}">
                  <a16:creationId xmlns:a16="http://schemas.microsoft.com/office/drawing/2014/main" id="{5C34FA97-438B-69DF-27CC-DAA54423586B}"/>
                </a:ext>
              </a:extLst>
            </p:cNvPr>
            <p:cNvSpPr/>
            <p:nvPr/>
          </p:nvSpPr>
          <p:spPr>
            <a:xfrm>
              <a:off x="5296750" y="2672231"/>
              <a:ext cx="288147" cy="28814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225"/>
                </a:spcAft>
                <a:buSzPct val="100000"/>
              </a:pPr>
              <a:endParaRPr lang="en-US" sz="9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aphic 51">
            <a:extLst>
              <a:ext uri="{FF2B5EF4-FFF2-40B4-BE49-F238E27FC236}">
                <a16:creationId xmlns:a16="http://schemas.microsoft.com/office/drawing/2014/main" id="{4B289939-DE13-E11A-5FC9-06A309A44FB8}"/>
              </a:ext>
            </a:extLst>
          </p:cNvPr>
          <p:cNvGrpSpPr/>
          <p:nvPr/>
        </p:nvGrpSpPr>
        <p:grpSpPr>
          <a:xfrm>
            <a:off x="5602791" y="2298154"/>
            <a:ext cx="181263" cy="236250"/>
            <a:chOff x="1187710" y="3866453"/>
            <a:chExt cx="241684" cy="315000"/>
          </a:xfrm>
          <a:noFill/>
        </p:grpSpPr>
        <p:sp>
          <p:nvSpPr>
            <p:cNvPr id="21" name="Freeform: Shape 30">
              <a:extLst>
                <a:ext uri="{FF2B5EF4-FFF2-40B4-BE49-F238E27FC236}">
                  <a16:creationId xmlns:a16="http://schemas.microsoft.com/office/drawing/2014/main" id="{C2532D7D-E1C4-D9CE-6A35-51528A905181}"/>
                </a:ext>
              </a:extLst>
            </p:cNvPr>
            <p:cNvSpPr/>
            <p:nvPr/>
          </p:nvSpPr>
          <p:spPr>
            <a:xfrm>
              <a:off x="1187710" y="3866453"/>
              <a:ext cx="241684" cy="315000"/>
            </a:xfrm>
            <a:custGeom>
              <a:avLst/>
              <a:gdLst>
                <a:gd name="connsiteX0" fmla="*/ 233100 w 241684"/>
                <a:gd name="connsiteY0" fmla="*/ 315000 h 315000"/>
                <a:gd name="connsiteX1" fmla="*/ 9000 w 241684"/>
                <a:gd name="connsiteY1" fmla="*/ 315000 h 315000"/>
                <a:gd name="connsiteX2" fmla="*/ 0 w 241684"/>
                <a:gd name="connsiteY2" fmla="*/ 306000 h 315000"/>
                <a:gd name="connsiteX3" fmla="*/ 0 w 241684"/>
                <a:gd name="connsiteY3" fmla="*/ 9000 h 315000"/>
                <a:gd name="connsiteX4" fmla="*/ 9000 w 241684"/>
                <a:gd name="connsiteY4" fmla="*/ 0 h 315000"/>
                <a:gd name="connsiteX5" fmla="*/ 232650 w 241684"/>
                <a:gd name="connsiteY5" fmla="*/ 0 h 315000"/>
                <a:gd name="connsiteX6" fmla="*/ 241650 w 241684"/>
                <a:gd name="connsiteY6" fmla="*/ 9000 h 315000"/>
                <a:gd name="connsiteX7" fmla="*/ 241650 w 241684"/>
                <a:gd name="connsiteY7" fmla="*/ 306000 h 315000"/>
                <a:gd name="connsiteX8" fmla="*/ 233100 w 241684"/>
                <a:gd name="connsiteY8" fmla="*/ 315000 h 3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84" h="315000">
                  <a:moveTo>
                    <a:pt x="233100" y="315000"/>
                  </a:moveTo>
                  <a:lnTo>
                    <a:pt x="9000" y="315000"/>
                  </a:lnTo>
                  <a:cubicBezTo>
                    <a:pt x="4050" y="315000"/>
                    <a:pt x="0" y="310950"/>
                    <a:pt x="0" y="306000"/>
                  </a:cubicBezTo>
                  <a:lnTo>
                    <a:pt x="0" y="9000"/>
                  </a:lnTo>
                  <a:cubicBezTo>
                    <a:pt x="0" y="4050"/>
                    <a:pt x="4050" y="0"/>
                    <a:pt x="9000" y="0"/>
                  </a:cubicBezTo>
                  <a:lnTo>
                    <a:pt x="232650" y="0"/>
                  </a:lnTo>
                  <a:cubicBezTo>
                    <a:pt x="237600" y="0"/>
                    <a:pt x="241650" y="4050"/>
                    <a:pt x="241650" y="9000"/>
                  </a:cubicBezTo>
                  <a:lnTo>
                    <a:pt x="241650" y="306000"/>
                  </a:lnTo>
                  <a:cubicBezTo>
                    <a:pt x="242100" y="310950"/>
                    <a:pt x="238050" y="315000"/>
                    <a:pt x="233100" y="315000"/>
                  </a:cubicBezTo>
                  <a:close/>
                </a:path>
              </a:pathLst>
            </a:custGeom>
            <a:noFill/>
            <a:ln w="1778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" name="Freeform: Shape 31">
              <a:extLst>
                <a:ext uri="{FF2B5EF4-FFF2-40B4-BE49-F238E27FC236}">
                  <a16:creationId xmlns:a16="http://schemas.microsoft.com/office/drawing/2014/main" id="{F584588C-8708-C8F3-137F-5CF070E3CF84}"/>
                </a:ext>
              </a:extLst>
            </p:cNvPr>
            <p:cNvSpPr/>
            <p:nvPr/>
          </p:nvSpPr>
          <p:spPr>
            <a:xfrm>
              <a:off x="1196711" y="3939803"/>
              <a:ext cx="196200" cy="4500"/>
            </a:xfrm>
            <a:custGeom>
              <a:avLst/>
              <a:gdLst>
                <a:gd name="connsiteX0" fmla="*/ 0 w 196200"/>
                <a:gd name="connsiteY0" fmla="*/ 0 h 4500"/>
                <a:gd name="connsiteX1" fmla="*/ 196200 w 19620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200" h="4500">
                  <a:moveTo>
                    <a:pt x="0" y="0"/>
                  </a:moveTo>
                  <a:lnTo>
                    <a:pt x="196200" y="0"/>
                  </a:lnTo>
                </a:path>
              </a:pathLst>
            </a:custGeom>
            <a:ln w="1778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3" name="Freeform: Shape 32">
              <a:extLst>
                <a:ext uri="{FF2B5EF4-FFF2-40B4-BE49-F238E27FC236}">
                  <a16:creationId xmlns:a16="http://schemas.microsoft.com/office/drawing/2014/main" id="{B8DDACE2-121B-AA51-A594-1C0DF820E02A}"/>
                </a:ext>
              </a:extLst>
            </p:cNvPr>
            <p:cNvSpPr/>
            <p:nvPr/>
          </p:nvSpPr>
          <p:spPr>
            <a:xfrm>
              <a:off x="1196711" y="4108103"/>
              <a:ext cx="196200" cy="4500"/>
            </a:xfrm>
            <a:custGeom>
              <a:avLst/>
              <a:gdLst>
                <a:gd name="connsiteX0" fmla="*/ 0 w 196200"/>
                <a:gd name="connsiteY0" fmla="*/ 0 h 4500"/>
                <a:gd name="connsiteX1" fmla="*/ 196200 w 19620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200" h="4500">
                  <a:moveTo>
                    <a:pt x="0" y="0"/>
                  </a:moveTo>
                  <a:lnTo>
                    <a:pt x="196200" y="0"/>
                  </a:lnTo>
                </a:path>
              </a:pathLst>
            </a:custGeom>
            <a:ln w="1778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4" name="Freeform: Shape 33">
              <a:extLst>
                <a:ext uri="{FF2B5EF4-FFF2-40B4-BE49-F238E27FC236}">
                  <a16:creationId xmlns:a16="http://schemas.microsoft.com/office/drawing/2014/main" id="{7E4CE91B-0E25-80BC-376E-59BDE14A1D4D}"/>
                </a:ext>
              </a:extLst>
            </p:cNvPr>
            <p:cNvSpPr/>
            <p:nvPr/>
          </p:nvSpPr>
          <p:spPr>
            <a:xfrm>
              <a:off x="1196711" y="4051853"/>
              <a:ext cx="196200" cy="4500"/>
            </a:xfrm>
            <a:custGeom>
              <a:avLst/>
              <a:gdLst>
                <a:gd name="connsiteX0" fmla="*/ 0 w 196200"/>
                <a:gd name="connsiteY0" fmla="*/ 0 h 4500"/>
                <a:gd name="connsiteX1" fmla="*/ 196200 w 19620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200" h="4500">
                  <a:moveTo>
                    <a:pt x="0" y="0"/>
                  </a:moveTo>
                  <a:lnTo>
                    <a:pt x="196200" y="0"/>
                  </a:lnTo>
                </a:path>
              </a:pathLst>
            </a:custGeom>
            <a:ln w="1778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5" name="Freeform: Shape 34">
              <a:extLst>
                <a:ext uri="{FF2B5EF4-FFF2-40B4-BE49-F238E27FC236}">
                  <a16:creationId xmlns:a16="http://schemas.microsoft.com/office/drawing/2014/main" id="{C25D2AEA-513C-44AB-82BB-4DE8E1BF71CB}"/>
                </a:ext>
              </a:extLst>
            </p:cNvPr>
            <p:cNvSpPr/>
            <p:nvPr/>
          </p:nvSpPr>
          <p:spPr>
            <a:xfrm>
              <a:off x="1196711" y="3996053"/>
              <a:ext cx="196200" cy="4500"/>
            </a:xfrm>
            <a:custGeom>
              <a:avLst/>
              <a:gdLst>
                <a:gd name="connsiteX0" fmla="*/ 0 w 196200"/>
                <a:gd name="connsiteY0" fmla="*/ 0 h 4500"/>
                <a:gd name="connsiteX1" fmla="*/ 196200 w 19620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200" h="4500">
                  <a:moveTo>
                    <a:pt x="0" y="0"/>
                  </a:moveTo>
                  <a:lnTo>
                    <a:pt x="196200" y="0"/>
                  </a:lnTo>
                </a:path>
              </a:pathLst>
            </a:custGeom>
            <a:ln w="1778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28" name="Freeform: Shape 116">
            <a:extLst>
              <a:ext uri="{FF2B5EF4-FFF2-40B4-BE49-F238E27FC236}">
                <a16:creationId xmlns:a16="http://schemas.microsoft.com/office/drawing/2014/main" id="{3E76B7D4-FFBD-FCEE-1BDA-988B16E751E9}"/>
              </a:ext>
            </a:extLst>
          </p:cNvPr>
          <p:cNvSpPr/>
          <p:nvPr/>
        </p:nvSpPr>
        <p:spPr>
          <a:xfrm>
            <a:off x="5598410" y="2729294"/>
            <a:ext cx="204518" cy="226987"/>
          </a:xfrm>
          <a:custGeom>
            <a:avLst/>
            <a:gdLst>
              <a:gd name="connsiteX0" fmla="*/ 0 w 319500"/>
              <a:gd name="connsiteY0" fmla="*/ 131850 h 354600"/>
              <a:gd name="connsiteX1" fmla="*/ 159750 w 319500"/>
              <a:gd name="connsiteY1" fmla="*/ 176400 h 354600"/>
              <a:gd name="connsiteX2" fmla="*/ 257400 w 319500"/>
              <a:gd name="connsiteY2" fmla="*/ 167400 h 354600"/>
              <a:gd name="connsiteX3" fmla="*/ 0 w 319500"/>
              <a:gd name="connsiteY3" fmla="*/ 220950 h 354600"/>
              <a:gd name="connsiteX4" fmla="*/ 159750 w 319500"/>
              <a:gd name="connsiteY4" fmla="*/ 265500 h 354600"/>
              <a:gd name="connsiteX5" fmla="*/ 257400 w 319500"/>
              <a:gd name="connsiteY5" fmla="*/ 256500 h 354600"/>
              <a:gd name="connsiteX6" fmla="*/ 0 w 319500"/>
              <a:gd name="connsiteY6" fmla="*/ 42750 h 354600"/>
              <a:gd name="connsiteX7" fmla="*/ 0 w 319500"/>
              <a:gd name="connsiteY7" fmla="*/ 310050 h 354600"/>
              <a:gd name="connsiteX8" fmla="*/ 159750 w 319500"/>
              <a:gd name="connsiteY8" fmla="*/ 354600 h 354600"/>
              <a:gd name="connsiteX9" fmla="*/ 319500 w 319500"/>
              <a:gd name="connsiteY9" fmla="*/ 310050 h 354600"/>
              <a:gd name="connsiteX10" fmla="*/ 319500 w 319500"/>
              <a:gd name="connsiteY10" fmla="*/ 42750 h 354600"/>
              <a:gd name="connsiteX11" fmla="*/ 159750 w 319500"/>
              <a:gd name="connsiteY11" fmla="*/ 89100 h 354600"/>
              <a:gd name="connsiteX12" fmla="*/ 319500 w 319500"/>
              <a:gd name="connsiteY12" fmla="*/ 44550 h 354600"/>
              <a:gd name="connsiteX13" fmla="*/ 159750 w 319500"/>
              <a:gd name="connsiteY13" fmla="*/ 0 h 354600"/>
              <a:gd name="connsiteX14" fmla="*/ 0 w 319500"/>
              <a:gd name="connsiteY14" fmla="*/ 44550 h 354600"/>
              <a:gd name="connsiteX15" fmla="*/ 159750 w 319500"/>
              <a:gd name="connsiteY15" fmla="*/ 89100 h 3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9500" h="354600">
                <a:moveTo>
                  <a:pt x="0" y="131850"/>
                </a:moveTo>
                <a:cubicBezTo>
                  <a:pt x="0" y="156600"/>
                  <a:pt x="71100" y="176400"/>
                  <a:pt x="159750" y="176400"/>
                </a:cubicBezTo>
                <a:cubicBezTo>
                  <a:pt x="197100" y="176400"/>
                  <a:pt x="230850" y="172800"/>
                  <a:pt x="257400" y="167400"/>
                </a:cubicBezTo>
                <a:moveTo>
                  <a:pt x="0" y="220950"/>
                </a:moveTo>
                <a:cubicBezTo>
                  <a:pt x="0" y="245700"/>
                  <a:pt x="71100" y="265500"/>
                  <a:pt x="159750" y="265500"/>
                </a:cubicBezTo>
                <a:cubicBezTo>
                  <a:pt x="197100" y="265500"/>
                  <a:pt x="230850" y="261900"/>
                  <a:pt x="257400" y="256500"/>
                </a:cubicBezTo>
                <a:moveTo>
                  <a:pt x="0" y="42750"/>
                </a:moveTo>
                <a:lnTo>
                  <a:pt x="0" y="310050"/>
                </a:lnTo>
                <a:cubicBezTo>
                  <a:pt x="0" y="334800"/>
                  <a:pt x="71100" y="354600"/>
                  <a:pt x="159750" y="354600"/>
                </a:cubicBezTo>
                <a:cubicBezTo>
                  <a:pt x="248400" y="354600"/>
                  <a:pt x="319500" y="334800"/>
                  <a:pt x="319500" y="310050"/>
                </a:cubicBezTo>
                <a:lnTo>
                  <a:pt x="319500" y="42750"/>
                </a:lnTo>
                <a:moveTo>
                  <a:pt x="159750" y="89100"/>
                </a:moveTo>
                <a:cubicBezTo>
                  <a:pt x="248400" y="89100"/>
                  <a:pt x="319500" y="69300"/>
                  <a:pt x="319500" y="44550"/>
                </a:cubicBezTo>
                <a:cubicBezTo>
                  <a:pt x="319500" y="19800"/>
                  <a:pt x="248400" y="0"/>
                  <a:pt x="159750" y="0"/>
                </a:cubicBezTo>
                <a:cubicBezTo>
                  <a:pt x="71100" y="0"/>
                  <a:pt x="0" y="19800"/>
                  <a:pt x="0" y="44550"/>
                </a:cubicBezTo>
                <a:cubicBezTo>
                  <a:pt x="0" y="69300"/>
                  <a:pt x="71100" y="89100"/>
                  <a:pt x="159750" y="89100"/>
                </a:cubicBezTo>
                <a:close/>
              </a:path>
            </a:pathLst>
          </a:custGeom>
          <a:noFill/>
          <a:ln w="1778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29" name="Graphic 7">
            <a:extLst>
              <a:ext uri="{FF2B5EF4-FFF2-40B4-BE49-F238E27FC236}">
                <a16:creationId xmlns:a16="http://schemas.microsoft.com/office/drawing/2014/main" id="{D3448DBC-AE8B-A8BB-6CC8-DF18C964A3CF}"/>
              </a:ext>
            </a:extLst>
          </p:cNvPr>
          <p:cNvGrpSpPr/>
          <p:nvPr/>
        </p:nvGrpSpPr>
        <p:grpSpPr>
          <a:xfrm>
            <a:off x="5585103" y="3191204"/>
            <a:ext cx="223445" cy="80280"/>
            <a:chOff x="6478265" y="1994682"/>
            <a:chExt cx="225449" cy="81000"/>
          </a:xfrm>
          <a:noFill/>
        </p:grpSpPr>
        <p:sp>
          <p:nvSpPr>
            <p:cNvPr id="30" name="Freeform: Shape 41">
              <a:extLst>
                <a:ext uri="{FF2B5EF4-FFF2-40B4-BE49-F238E27FC236}">
                  <a16:creationId xmlns:a16="http://schemas.microsoft.com/office/drawing/2014/main" id="{80A155E9-EAF2-F7D1-EF0B-69E699C06BD0}"/>
                </a:ext>
              </a:extLst>
            </p:cNvPr>
            <p:cNvSpPr/>
            <p:nvPr/>
          </p:nvSpPr>
          <p:spPr>
            <a:xfrm>
              <a:off x="6478265" y="1996482"/>
              <a:ext cx="225449" cy="78750"/>
            </a:xfrm>
            <a:custGeom>
              <a:avLst/>
              <a:gdLst>
                <a:gd name="connsiteX0" fmla="*/ 214200 w 225449"/>
                <a:gd name="connsiteY0" fmla="*/ 78750 h 78750"/>
                <a:gd name="connsiteX1" fmla="*/ 10800 w 225449"/>
                <a:gd name="connsiteY1" fmla="*/ 78750 h 78750"/>
                <a:gd name="connsiteX2" fmla="*/ 0 w 225449"/>
                <a:gd name="connsiteY2" fmla="*/ 67950 h 78750"/>
                <a:gd name="connsiteX3" fmla="*/ 0 w 225449"/>
                <a:gd name="connsiteY3" fmla="*/ 10800 h 78750"/>
                <a:gd name="connsiteX4" fmla="*/ 10800 w 225449"/>
                <a:gd name="connsiteY4" fmla="*/ 0 h 78750"/>
                <a:gd name="connsiteX5" fmla="*/ 214650 w 225449"/>
                <a:gd name="connsiteY5" fmla="*/ 0 h 78750"/>
                <a:gd name="connsiteX6" fmla="*/ 225450 w 225449"/>
                <a:gd name="connsiteY6" fmla="*/ 10800 h 78750"/>
                <a:gd name="connsiteX7" fmla="*/ 225450 w 225449"/>
                <a:gd name="connsiteY7" fmla="*/ 67950 h 78750"/>
                <a:gd name="connsiteX8" fmla="*/ 214200 w 225449"/>
                <a:gd name="connsiteY8" fmla="*/ 78750 h 7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49" h="78750">
                  <a:moveTo>
                    <a:pt x="214200" y="78750"/>
                  </a:moveTo>
                  <a:lnTo>
                    <a:pt x="10800" y="78750"/>
                  </a:lnTo>
                  <a:cubicBezTo>
                    <a:pt x="4950" y="78750"/>
                    <a:pt x="0" y="73800"/>
                    <a:pt x="0" y="67950"/>
                  </a:cubicBezTo>
                  <a:lnTo>
                    <a:pt x="0" y="10800"/>
                  </a:lnTo>
                  <a:cubicBezTo>
                    <a:pt x="0" y="4950"/>
                    <a:pt x="4950" y="0"/>
                    <a:pt x="10800" y="0"/>
                  </a:cubicBezTo>
                  <a:lnTo>
                    <a:pt x="214650" y="0"/>
                  </a:lnTo>
                  <a:cubicBezTo>
                    <a:pt x="220500" y="0"/>
                    <a:pt x="225450" y="4950"/>
                    <a:pt x="225450" y="10800"/>
                  </a:cubicBezTo>
                  <a:lnTo>
                    <a:pt x="225450" y="67950"/>
                  </a:lnTo>
                  <a:cubicBezTo>
                    <a:pt x="225000" y="73800"/>
                    <a:pt x="220500" y="78750"/>
                    <a:pt x="214200" y="78750"/>
                  </a:cubicBezTo>
                  <a:close/>
                </a:path>
              </a:pathLst>
            </a:custGeom>
            <a:noFill/>
            <a:ln w="1778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42">
              <a:extLst>
                <a:ext uri="{FF2B5EF4-FFF2-40B4-BE49-F238E27FC236}">
                  <a16:creationId xmlns:a16="http://schemas.microsoft.com/office/drawing/2014/main" id="{B6EEC123-B4F4-4DBD-223B-C4DEBCBEA1A9}"/>
                </a:ext>
              </a:extLst>
            </p:cNvPr>
            <p:cNvSpPr/>
            <p:nvPr/>
          </p:nvSpPr>
          <p:spPr>
            <a:xfrm>
              <a:off x="6544415" y="1994682"/>
              <a:ext cx="4500" cy="81000"/>
            </a:xfrm>
            <a:custGeom>
              <a:avLst/>
              <a:gdLst>
                <a:gd name="connsiteX0" fmla="*/ 0 w 4500"/>
                <a:gd name="connsiteY0" fmla="*/ 0 h 81000"/>
                <a:gd name="connsiteX1" fmla="*/ 0 w 4500"/>
                <a:gd name="connsiteY1" fmla="*/ 81000 h 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" h="81000">
                  <a:moveTo>
                    <a:pt x="0" y="0"/>
                  </a:moveTo>
                  <a:lnTo>
                    <a:pt x="0" y="81000"/>
                  </a:lnTo>
                </a:path>
              </a:pathLst>
            </a:custGeom>
            <a:ln w="1778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81D4A93-95EB-8B52-3F6A-C44CA550A324}"/>
              </a:ext>
            </a:extLst>
          </p:cNvPr>
          <p:cNvSpPr/>
          <p:nvPr/>
        </p:nvSpPr>
        <p:spPr>
          <a:xfrm>
            <a:off x="5575187" y="4245639"/>
            <a:ext cx="2180527" cy="300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6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What about networks?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A94B70E-97EF-2CB5-EAF1-A9AF8DCE4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5187" y="3451370"/>
            <a:ext cx="299180" cy="29918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71FCEE3-0F90-F563-E118-D4D460AC59C0}"/>
              </a:ext>
            </a:extLst>
          </p:cNvPr>
          <p:cNvSpPr/>
          <p:nvPr/>
        </p:nvSpPr>
        <p:spPr>
          <a:xfrm>
            <a:off x="3805554" y="1294448"/>
            <a:ext cx="1341872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Automation and orchestration of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B92306-B2E3-F38E-CE04-1BC6E7289D5E}"/>
              </a:ext>
            </a:extLst>
          </p:cNvPr>
          <p:cNvCxnSpPr>
            <a:cxnSpLocks/>
          </p:cNvCxnSpPr>
          <p:nvPr/>
        </p:nvCxnSpPr>
        <p:spPr>
          <a:xfrm>
            <a:off x="3565665" y="1756665"/>
            <a:ext cx="1606036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CCC6616-A6C8-2661-B405-F52E40DE9568}"/>
              </a:ext>
            </a:extLst>
          </p:cNvPr>
          <p:cNvSpPr/>
          <p:nvPr/>
        </p:nvSpPr>
        <p:spPr>
          <a:xfrm>
            <a:off x="6082484" y="1925640"/>
            <a:ext cx="468102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Clouds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F6AB10-1730-BAF9-B1BA-9937D4FCD758}"/>
              </a:ext>
            </a:extLst>
          </p:cNvPr>
          <p:cNvSpPr/>
          <p:nvPr/>
        </p:nvSpPr>
        <p:spPr>
          <a:xfrm>
            <a:off x="5522434" y="1910986"/>
            <a:ext cx="299421" cy="190558"/>
          </a:xfrm>
          <a:custGeom>
            <a:avLst/>
            <a:gdLst>
              <a:gd name="connsiteX0" fmla="*/ 155 w 360126"/>
              <a:gd name="connsiteY0" fmla="*/ 163493 h 229192"/>
              <a:gd name="connsiteX1" fmla="*/ 73055 w 360126"/>
              <a:gd name="connsiteY1" fmla="*/ 229193 h 229192"/>
              <a:gd name="connsiteX2" fmla="*/ 266105 w 360126"/>
              <a:gd name="connsiteY2" fmla="*/ 229193 h 229192"/>
              <a:gd name="connsiteX3" fmla="*/ 346205 w 360126"/>
              <a:gd name="connsiteY3" fmla="*/ 186443 h 229192"/>
              <a:gd name="connsiteX4" fmla="*/ 283655 w 360126"/>
              <a:gd name="connsiteY4" fmla="*/ 47843 h 229192"/>
              <a:gd name="connsiteX5" fmla="*/ 259355 w 360126"/>
              <a:gd name="connsiteY5" fmla="*/ 47843 h 229192"/>
              <a:gd name="connsiteX6" fmla="*/ 250355 w 360126"/>
              <a:gd name="connsiteY6" fmla="*/ 48743 h 229192"/>
              <a:gd name="connsiteX7" fmla="*/ 233705 w 360126"/>
              <a:gd name="connsiteY7" fmla="*/ 39743 h 229192"/>
              <a:gd name="connsiteX8" fmla="*/ 155855 w 360126"/>
              <a:gd name="connsiteY8" fmla="*/ 593 h 229192"/>
              <a:gd name="connsiteX9" fmla="*/ 87905 w 360126"/>
              <a:gd name="connsiteY9" fmla="*/ 67643 h 229192"/>
              <a:gd name="connsiteX10" fmla="*/ 87905 w 360126"/>
              <a:gd name="connsiteY10" fmla="*/ 73493 h 229192"/>
              <a:gd name="connsiteX11" fmla="*/ 71255 w 360126"/>
              <a:gd name="connsiteY11" fmla="*/ 89693 h 229192"/>
              <a:gd name="connsiteX12" fmla="*/ 70355 w 360126"/>
              <a:gd name="connsiteY12" fmla="*/ 89693 h 229192"/>
              <a:gd name="connsiteX13" fmla="*/ 155 w 360126"/>
              <a:gd name="connsiteY13" fmla="*/ 163493 h 22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26" h="229192">
                <a:moveTo>
                  <a:pt x="155" y="163493"/>
                </a:moveTo>
                <a:cubicBezTo>
                  <a:pt x="2855" y="199493"/>
                  <a:pt x="35255" y="229193"/>
                  <a:pt x="73055" y="229193"/>
                </a:cubicBezTo>
                <a:lnTo>
                  <a:pt x="266105" y="229193"/>
                </a:lnTo>
                <a:cubicBezTo>
                  <a:pt x="298055" y="229193"/>
                  <a:pt x="328655" y="212993"/>
                  <a:pt x="346205" y="186443"/>
                </a:cubicBezTo>
                <a:cubicBezTo>
                  <a:pt x="381305" y="134243"/>
                  <a:pt x="346205" y="57743"/>
                  <a:pt x="283655" y="47843"/>
                </a:cubicBezTo>
                <a:cubicBezTo>
                  <a:pt x="275105" y="46943"/>
                  <a:pt x="267905" y="46943"/>
                  <a:pt x="259355" y="47843"/>
                </a:cubicBezTo>
                <a:lnTo>
                  <a:pt x="250355" y="48743"/>
                </a:lnTo>
                <a:cubicBezTo>
                  <a:pt x="243605" y="49643"/>
                  <a:pt x="236855" y="46493"/>
                  <a:pt x="233705" y="39743"/>
                </a:cubicBezTo>
                <a:cubicBezTo>
                  <a:pt x="219305" y="13643"/>
                  <a:pt x="189605" y="-3457"/>
                  <a:pt x="155855" y="593"/>
                </a:cubicBezTo>
                <a:cubicBezTo>
                  <a:pt x="120755" y="4643"/>
                  <a:pt x="87905" y="32993"/>
                  <a:pt x="87905" y="67643"/>
                </a:cubicBezTo>
                <a:lnTo>
                  <a:pt x="87905" y="73493"/>
                </a:lnTo>
                <a:cubicBezTo>
                  <a:pt x="87905" y="82493"/>
                  <a:pt x="80255" y="89693"/>
                  <a:pt x="71255" y="89693"/>
                </a:cubicBezTo>
                <a:lnTo>
                  <a:pt x="70355" y="89693"/>
                </a:lnTo>
                <a:cubicBezTo>
                  <a:pt x="30305" y="89693"/>
                  <a:pt x="-2545" y="123443"/>
                  <a:pt x="155" y="163493"/>
                </a:cubicBez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AF8CF8-199D-3BE8-5C2A-933E8CBE9EB4}"/>
              </a:ext>
            </a:extLst>
          </p:cNvPr>
          <p:cNvCxnSpPr/>
          <p:nvPr/>
        </p:nvCxnSpPr>
        <p:spPr>
          <a:xfrm>
            <a:off x="5171701" y="1089152"/>
            <a:ext cx="0" cy="306607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5D8AC6CC-7C26-4488-475F-98D3C1055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3755" y="3816782"/>
            <a:ext cx="377375" cy="3773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E08C999-C53E-6A51-253F-81168A541652}"/>
              </a:ext>
            </a:extLst>
          </p:cNvPr>
          <p:cNvSpPr/>
          <p:nvPr/>
        </p:nvSpPr>
        <p:spPr>
          <a:xfrm>
            <a:off x="6082484" y="3900932"/>
            <a:ext cx="168341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AI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7C2C57-16E7-D8CC-23AC-341BA2CFE402}"/>
              </a:ext>
            </a:extLst>
          </p:cNvPr>
          <p:cNvGrpSpPr/>
          <p:nvPr/>
        </p:nvGrpSpPr>
        <p:grpSpPr>
          <a:xfrm>
            <a:off x="805307" y="1347903"/>
            <a:ext cx="2508693" cy="718256"/>
            <a:chOff x="545516" y="1973489"/>
            <a:chExt cx="2508693" cy="718256"/>
          </a:xfrm>
        </p:grpSpPr>
        <p:pic>
          <p:nvPicPr>
            <p:cNvPr id="2050" name="Picture 2" descr="Kubernetes icon - Download on Iconfinder on Iconfinder">
              <a:extLst>
                <a:ext uri="{FF2B5EF4-FFF2-40B4-BE49-F238E27FC236}">
                  <a16:creationId xmlns:a16="http://schemas.microsoft.com/office/drawing/2014/main" id="{04E9642B-5F60-BFC4-3816-BDE974937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516" y="1973489"/>
              <a:ext cx="718256" cy="718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ow to deliver Persistent Storage to your OLCNE Kubernetes Cluster - Ron  Ekins' - Oracle Technology, DevOps and Kubernetes Blog">
              <a:extLst>
                <a:ext uri="{FF2B5EF4-FFF2-40B4-BE49-F238E27FC236}">
                  <a16:creationId xmlns:a16="http://schemas.microsoft.com/office/drawing/2014/main" id="{3ADCB29F-662D-1A22-82A6-7069D8A09F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88"/>
            <a:stretch/>
          </p:blipFill>
          <p:spPr bwMode="auto">
            <a:xfrm>
              <a:off x="1328160" y="2185161"/>
              <a:ext cx="1726049" cy="29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483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87AEC-4840-6FF1-9BB6-E7E35D86BC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050" name="Picture 2" descr="Kubernetes icon - Download on Iconfinder on Iconfinder">
            <a:extLst>
              <a:ext uri="{FF2B5EF4-FFF2-40B4-BE49-F238E27FC236}">
                <a16:creationId xmlns:a16="http://schemas.microsoft.com/office/drawing/2014/main" id="{04E9642B-5F60-BFC4-3816-BDE97493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5" y="1730321"/>
            <a:ext cx="718256" cy="71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B6AEDCF-27A3-08DE-19EC-5D9E55DA6F7B}"/>
              </a:ext>
            </a:extLst>
          </p:cNvPr>
          <p:cNvGrpSpPr/>
          <p:nvPr/>
        </p:nvGrpSpPr>
        <p:grpSpPr>
          <a:xfrm>
            <a:off x="3886200" y="3155946"/>
            <a:ext cx="501669" cy="525147"/>
            <a:chOff x="4178999" y="3177841"/>
            <a:chExt cx="270000" cy="351899"/>
          </a:xfrm>
        </p:grpSpPr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9069BA08-CDF7-AA1B-430B-E7FA4D830084}"/>
                </a:ext>
              </a:extLst>
            </p:cNvPr>
            <p:cNvSpPr/>
            <p:nvPr/>
          </p:nvSpPr>
          <p:spPr>
            <a:xfrm>
              <a:off x="4178999" y="3177841"/>
              <a:ext cx="270000" cy="351899"/>
            </a:xfrm>
            <a:custGeom>
              <a:avLst/>
              <a:gdLst>
                <a:gd name="connsiteX0" fmla="*/ 234000 w 270000"/>
                <a:gd name="connsiteY0" fmla="*/ 351900 h 351899"/>
                <a:gd name="connsiteX1" fmla="*/ 36000 w 270000"/>
                <a:gd name="connsiteY1" fmla="*/ 351900 h 351899"/>
                <a:gd name="connsiteX2" fmla="*/ 0 w 270000"/>
                <a:gd name="connsiteY2" fmla="*/ 315900 h 351899"/>
                <a:gd name="connsiteX3" fmla="*/ 0 w 270000"/>
                <a:gd name="connsiteY3" fmla="*/ 36000 h 351899"/>
                <a:gd name="connsiteX4" fmla="*/ 36000 w 270000"/>
                <a:gd name="connsiteY4" fmla="*/ 0 h 351899"/>
                <a:gd name="connsiteX5" fmla="*/ 234000 w 270000"/>
                <a:gd name="connsiteY5" fmla="*/ 0 h 351899"/>
                <a:gd name="connsiteX6" fmla="*/ 270000 w 270000"/>
                <a:gd name="connsiteY6" fmla="*/ 36000 h 351899"/>
                <a:gd name="connsiteX7" fmla="*/ 270000 w 270000"/>
                <a:gd name="connsiteY7" fmla="*/ 316350 h 351899"/>
                <a:gd name="connsiteX8" fmla="*/ 234000 w 270000"/>
                <a:gd name="connsiteY8" fmla="*/ 351900 h 3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351899">
                  <a:moveTo>
                    <a:pt x="234000" y="351900"/>
                  </a:moveTo>
                  <a:lnTo>
                    <a:pt x="36000" y="351900"/>
                  </a:lnTo>
                  <a:cubicBezTo>
                    <a:pt x="16200" y="351900"/>
                    <a:pt x="0" y="335700"/>
                    <a:pt x="0" y="315900"/>
                  </a:cubicBezTo>
                  <a:lnTo>
                    <a:pt x="0" y="36000"/>
                  </a:lnTo>
                  <a:cubicBezTo>
                    <a:pt x="0" y="16200"/>
                    <a:pt x="16200" y="0"/>
                    <a:pt x="36000" y="0"/>
                  </a:cubicBezTo>
                  <a:lnTo>
                    <a:pt x="234000" y="0"/>
                  </a:lnTo>
                  <a:cubicBezTo>
                    <a:pt x="253800" y="0"/>
                    <a:pt x="270000" y="16200"/>
                    <a:pt x="270000" y="36000"/>
                  </a:cubicBezTo>
                  <a:lnTo>
                    <a:pt x="270000" y="316350"/>
                  </a:lnTo>
                  <a:cubicBezTo>
                    <a:pt x="270000" y="335700"/>
                    <a:pt x="253800" y="351900"/>
                    <a:pt x="234000" y="35190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40">
              <a:extLst>
                <a:ext uri="{FF2B5EF4-FFF2-40B4-BE49-F238E27FC236}">
                  <a16:creationId xmlns:a16="http://schemas.microsoft.com/office/drawing/2014/main" id="{4B09782A-8F77-318A-235B-8683EA5E3D1C}"/>
                </a:ext>
              </a:extLst>
            </p:cNvPr>
            <p:cNvSpPr/>
            <p:nvPr/>
          </p:nvSpPr>
          <p:spPr>
            <a:xfrm>
              <a:off x="4188899" y="3242642"/>
              <a:ext cx="195750" cy="4500"/>
            </a:xfrm>
            <a:custGeom>
              <a:avLst/>
              <a:gdLst>
                <a:gd name="connsiteX0" fmla="*/ 0 w 195750"/>
                <a:gd name="connsiteY0" fmla="*/ 0 h 4500"/>
                <a:gd name="connsiteX1" fmla="*/ 195750 w 19575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50" h="4500">
                  <a:moveTo>
                    <a:pt x="0" y="0"/>
                  </a:moveTo>
                  <a:lnTo>
                    <a:pt x="195750" y="0"/>
                  </a:lnTo>
                </a:path>
              </a:pathLst>
            </a:custGeom>
            <a:ln w="19050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2">
              <a:extLst>
                <a:ext uri="{FF2B5EF4-FFF2-40B4-BE49-F238E27FC236}">
                  <a16:creationId xmlns:a16="http://schemas.microsoft.com/office/drawing/2014/main" id="{A87229BB-2A3B-BCE3-17AF-111E1E746C22}"/>
                </a:ext>
              </a:extLst>
            </p:cNvPr>
            <p:cNvSpPr/>
            <p:nvPr/>
          </p:nvSpPr>
          <p:spPr>
            <a:xfrm>
              <a:off x="4188899" y="3465842"/>
              <a:ext cx="195750" cy="4500"/>
            </a:xfrm>
            <a:custGeom>
              <a:avLst/>
              <a:gdLst>
                <a:gd name="connsiteX0" fmla="*/ 0 w 195750"/>
                <a:gd name="connsiteY0" fmla="*/ 0 h 4500"/>
                <a:gd name="connsiteX1" fmla="*/ 195750 w 19575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50" h="4500">
                  <a:moveTo>
                    <a:pt x="0" y="0"/>
                  </a:moveTo>
                  <a:lnTo>
                    <a:pt x="195750" y="0"/>
                  </a:lnTo>
                </a:path>
              </a:pathLst>
            </a:custGeom>
            <a:ln w="19050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34">
              <a:extLst>
                <a:ext uri="{FF2B5EF4-FFF2-40B4-BE49-F238E27FC236}">
                  <a16:creationId xmlns:a16="http://schemas.microsoft.com/office/drawing/2014/main" id="{A0E51F61-7446-9ACD-8112-CA0E357AF679}"/>
                </a:ext>
              </a:extLst>
            </p:cNvPr>
            <p:cNvGrpSpPr/>
            <p:nvPr/>
          </p:nvGrpSpPr>
          <p:grpSpPr>
            <a:xfrm>
              <a:off x="4243349" y="3292142"/>
              <a:ext cx="141300" cy="125099"/>
              <a:chOff x="4243349" y="3292142"/>
              <a:chExt cx="141300" cy="125099"/>
            </a:xfrm>
          </p:grpSpPr>
          <p:sp>
            <p:nvSpPr>
              <p:cNvPr id="43" name="Freeform: Shape 46">
                <a:extLst>
                  <a:ext uri="{FF2B5EF4-FFF2-40B4-BE49-F238E27FC236}">
                    <a16:creationId xmlns:a16="http://schemas.microsoft.com/office/drawing/2014/main" id="{4B1012A4-63C8-4FD1-CAFE-EFDE6C1ACC3A}"/>
                  </a:ext>
                </a:extLst>
              </p:cNvPr>
              <p:cNvSpPr/>
              <p:nvPr/>
            </p:nvSpPr>
            <p:spPr>
              <a:xfrm>
                <a:off x="438464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8">
                <a:extLst>
                  <a:ext uri="{FF2B5EF4-FFF2-40B4-BE49-F238E27FC236}">
                    <a16:creationId xmlns:a16="http://schemas.microsoft.com/office/drawing/2014/main" id="{6F7CB18F-0B89-6EB4-A6E4-EBD49B265FE0}"/>
                  </a:ext>
                </a:extLst>
              </p:cNvPr>
              <p:cNvSpPr/>
              <p:nvPr/>
            </p:nvSpPr>
            <p:spPr>
              <a:xfrm>
                <a:off x="431399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50">
                <a:extLst>
                  <a:ext uri="{FF2B5EF4-FFF2-40B4-BE49-F238E27FC236}">
                    <a16:creationId xmlns:a16="http://schemas.microsoft.com/office/drawing/2014/main" id="{3814A240-E265-B9E7-F396-B69C0340FB49}"/>
                  </a:ext>
                </a:extLst>
              </p:cNvPr>
              <p:cNvSpPr/>
              <p:nvPr/>
            </p:nvSpPr>
            <p:spPr>
              <a:xfrm>
                <a:off x="424334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26ACEA-EBC8-0E57-CF7F-4284D687ABB4}"/>
              </a:ext>
            </a:extLst>
          </p:cNvPr>
          <p:cNvGrpSpPr/>
          <p:nvPr/>
        </p:nvGrpSpPr>
        <p:grpSpPr>
          <a:xfrm>
            <a:off x="4861560" y="1923430"/>
            <a:ext cx="501669" cy="525147"/>
            <a:chOff x="4178999" y="3177841"/>
            <a:chExt cx="270000" cy="351899"/>
          </a:xfrm>
        </p:grpSpPr>
        <p:sp>
          <p:nvSpPr>
            <p:cNvPr id="48" name="Freeform: Shape 38">
              <a:extLst>
                <a:ext uri="{FF2B5EF4-FFF2-40B4-BE49-F238E27FC236}">
                  <a16:creationId xmlns:a16="http://schemas.microsoft.com/office/drawing/2014/main" id="{287D8917-A3E5-12DE-9163-F2C9A23E2A75}"/>
                </a:ext>
              </a:extLst>
            </p:cNvPr>
            <p:cNvSpPr/>
            <p:nvPr/>
          </p:nvSpPr>
          <p:spPr>
            <a:xfrm>
              <a:off x="4178999" y="3177841"/>
              <a:ext cx="270000" cy="351899"/>
            </a:xfrm>
            <a:custGeom>
              <a:avLst/>
              <a:gdLst>
                <a:gd name="connsiteX0" fmla="*/ 234000 w 270000"/>
                <a:gd name="connsiteY0" fmla="*/ 351900 h 351899"/>
                <a:gd name="connsiteX1" fmla="*/ 36000 w 270000"/>
                <a:gd name="connsiteY1" fmla="*/ 351900 h 351899"/>
                <a:gd name="connsiteX2" fmla="*/ 0 w 270000"/>
                <a:gd name="connsiteY2" fmla="*/ 315900 h 351899"/>
                <a:gd name="connsiteX3" fmla="*/ 0 w 270000"/>
                <a:gd name="connsiteY3" fmla="*/ 36000 h 351899"/>
                <a:gd name="connsiteX4" fmla="*/ 36000 w 270000"/>
                <a:gd name="connsiteY4" fmla="*/ 0 h 351899"/>
                <a:gd name="connsiteX5" fmla="*/ 234000 w 270000"/>
                <a:gd name="connsiteY5" fmla="*/ 0 h 351899"/>
                <a:gd name="connsiteX6" fmla="*/ 270000 w 270000"/>
                <a:gd name="connsiteY6" fmla="*/ 36000 h 351899"/>
                <a:gd name="connsiteX7" fmla="*/ 270000 w 270000"/>
                <a:gd name="connsiteY7" fmla="*/ 316350 h 351899"/>
                <a:gd name="connsiteX8" fmla="*/ 234000 w 270000"/>
                <a:gd name="connsiteY8" fmla="*/ 351900 h 3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351899">
                  <a:moveTo>
                    <a:pt x="234000" y="351900"/>
                  </a:moveTo>
                  <a:lnTo>
                    <a:pt x="36000" y="351900"/>
                  </a:lnTo>
                  <a:cubicBezTo>
                    <a:pt x="16200" y="351900"/>
                    <a:pt x="0" y="335700"/>
                    <a:pt x="0" y="315900"/>
                  </a:cubicBezTo>
                  <a:lnTo>
                    <a:pt x="0" y="36000"/>
                  </a:lnTo>
                  <a:cubicBezTo>
                    <a:pt x="0" y="16200"/>
                    <a:pt x="16200" y="0"/>
                    <a:pt x="36000" y="0"/>
                  </a:cubicBezTo>
                  <a:lnTo>
                    <a:pt x="234000" y="0"/>
                  </a:lnTo>
                  <a:cubicBezTo>
                    <a:pt x="253800" y="0"/>
                    <a:pt x="270000" y="16200"/>
                    <a:pt x="270000" y="36000"/>
                  </a:cubicBezTo>
                  <a:lnTo>
                    <a:pt x="270000" y="316350"/>
                  </a:lnTo>
                  <a:cubicBezTo>
                    <a:pt x="270000" y="335700"/>
                    <a:pt x="253800" y="351900"/>
                    <a:pt x="234000" y="35190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0">
              <a:extLst>
                <a:ext uri="{FF2B5EF4-FFF2-40B4-BE49-F238E27FC236}">
                  <a16:creationId xmlns:a16="http://schemas.microsoft.com/office/drawing/2014/main" id="{4EA6C880-ABEF-B3AA-1F80-3CB5821F980E}"/>
                </a:ext>
              </a:extLst>
            </p:cNvPr>
            <p:cNvSpPr/>
            <p:nvPr/>
          </p:nvSpPr>
          <p:spPr>
            <a:xfrm>
              <a:off x="4188899" y="3242642"/>
              <a:ext cx="195750" cy="4500"/>
            </a:xfrm>
            <a:custGeom>
              <a:avLst/>
              <a:gdLst>
                <a:gd name="connsiteX0" fmla="*/ 0 w 195750"/>
                <a:gd name="connsiteY0" fmla="*/ 0 h 4500"/>
                <a:gd name="connsiteX1" fmla="*/ 195750 w 19575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50" h="4500">
                  <a:moveTo>
                    <a:pt x="0" y="0"/>
                  </a:moveTo>
                  <a:lnTo>
                    <a:pt x="195750" y="0"/>
                  </a:lnTo>
                </a:path>
              </a:pathLst>
            </a:custGeom>
            <a:ln w="19050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2">
              <a:extLst>
                <a:ext uri="{FF2B5EF4-FFF2-40B4-BE49-F238E27FC236}">
                  <a16:creationId xmlns:a16="http://schemas.microsoft.com/office/drawing/2014/main" id="{FF684B14-AD46-A69B-18E1-C438E7E6A16C}"/>
                </a:ext>
              </a:extLst>
            </p:cNvPr>
            <p:cNvSpPr/>
            <p:nvPr/>
          </p:nvSpPr>
          <p:spPr>
            <a:xfrm>
              <a:off x="4188899" y="3465842"/>
              <a:ext cx="195750" cy="4500"/>
            </a:xfrm>
            <a:custGeom>
              <a:avLst/>
              <a:gdLst>
                <a:gd name="connsiteX0" fmla="*/ 0 w 195750"/>
                <a:gd name="connsiteY0" fmla="*/ 0 h 4500"/>
                <a:gd name="connsiteX1" fmla="*/ 195750 w 19575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50" h="4500">
                  <a:moveTo>
                    <a:pt x="0" y="0"/>
                  </a:moveTo>
                  <a:lnTo>
                    <a:pt x="195750" y="0"/>
                  </a:lnTo>
                </a:path>
              </a:pathLst>
            </a:custGeom>
            <a:ln w="19050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34">
              <a:extLst>
                <a:ext uri="{FF2B5EF4-FFF2-40B4-BE49-F238E27FC236}">
                  <a16:creationId xmlns:a16="http://schemas.microsoft.com/office/drawing/2014/main" id="{2338BCAC-E8BF-789F-59E8-B5E613561D7F}"/>
                </a:ext>
              </a:extLst>
            </p:cNvPr>
            <p:cNvGrpSpPr/>
            <p:nvPr/>
          </p:nvGrpSpPr>
          <p:grpSpPr>
            <a:xfrm>
              <a:off x="4243349" y="3292142"/>
              <a:ext cx="141300" cy="125099"/>
              <a:chOff x="4243349" y="3292142"/>
              <a:chExt cx="141300" cy="125099"/>
            </a:xfrm>
          </p:grpSpPr>
          <p:sp>
            <p:nvSpPr>
              <p:cNvPr id="53" name="Freeform: Shape 46">
                <a:extLst>
                  <a:ext uri="{FF2B5EF4-FFF2-40B4-BE49-F238E27FC236}">
                    <a16:creationId xmlns:a16="http://schemas.microsoft.com/office/drawing/2014/main" id="{56613114-84A7-9196-5411-C38864719174}"/>
                  </a:ext>
                </a:extLst>
              </p:cNvPr>
              <p:cNvSpPr/>
              <p:nvPr/>
            </p:nvSpPr>
            <p:spPr>
              <a:xfrm>
                <a:off x="438464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48">
                <a:extLst>
                  <a:ext uri="{FF2B5EF4-FFF2-40B4-BE49-F238E27FC236}">
                    <a16:creationId xmlns:a16="http://schemas.microsoft.com/office/drawing/2014/main" id="{D6251643-80CD-A47A-24D3-A9F73902218F}"/>
                  </a:ext>
                </a:extLst>
              </p:cNvPr>
              <p:cNvSpPr/>
              <p:nvPr/>
            </p:nvSpPr>
            <p:spPr>
              <a:xfrm>
                <a:off x="431399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0">
                <a:extLst>
                  <a:ext uri="{FF2B5EF4-FFF2-40B4-BE49-F238E27FC236}">
                    <a16:creationId xmlns:a16="http://schemas.microsoft.com/office/drawing/2014/main" id="{A7A98CD9-C294-44E6-8D73-0E41F86455BE}"/>
                  </a:ext>
                </a:extLst>
              </p:cNvPr>
              <p:cNvSpPr/>
              <p:nvPr/>
            </p:nvSpPr>
            <p:spPr>
              <a:xfrm>
                <a:off x="424334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E5AD28-99EE-62BD-AC38-67F84AC53A07}"/>
              </a:ext>
            </a:extLst>
          </p:cNvPr>
          <p:cNvGrpSpPr/>
          <p:nvPr/>
        </p:nvGrpSpPr>
        <p:grpSpPr>
          <a:xfrm>
            <a:off x="5846064" y="3250634"/>
            <a:ext cx="501669" cy="525147"/>
            <a:chOff x="4178999" y="3177841"/>
            <a:chExt cx="270000" cy="351899"/>
          </a:xfrm>
        </p:grpSpPr>
        <p:sp>
          <p:nvSpPr>
            <p:cNvPr id="57" name="Freeform: Shape 38">
              <a:extLst>
                <a:ext uri="{FF2B5EF4-FFF2-40B4-BE49-F238E27FC236}">
                  <a16:creationId xmlns:a16="http://schemas.microsoft.com/office/drawing/2014/main" id="{84B4686F-5CF0-619F-E70B-476FF89A72F0}"/>
                </a:ext>
              </a:extLst>
            </p:cNvPr>
            <p:cNvSpPr/>
            <p:nvPr/>
          </p:nvSpPr>
          <p:spPr>
            <a:xfrm>
              <a:off x="4178999" y="3177841"/>
              <a:ext cx="270000" cy="351899"/>
            </a:xfrm>
            <a:custGeom>
              <a:avLst/>
              <a:gdLst>
                <a:gd name="connsiteX0" fmla="*/ 234000 w 270000"/>
                <a:gd name="connsiteY0" fmla="*/ 351900 h 351899"/>
                <a:gd name="connsiteX1" fmla="*/ 36000 w 270000"/>
                <a:gd name="connsiteY1" fmla="*/ 351900 h 351899"/>
                <a:gd name="connsiteX2" fmla="*/ 0 w 270000"/>
                <a:gd name="connsiteY2" fmla="*/ 315900 h 351899"/>
                <a:gd name="connsiteX3" fmla="*/ 0 w 270000"/>
                <a:gd name="connsiteY3" fmla="*/ 36000 h 351899"/>
                <a:gd name="connsiteX4" fmla="*/ 36000 w 270000"/>
                <a:gd name="connsiteY4" fmla="*/ 0 h 351899"/>
                <a:gd name="connsiteX5" fmla="*/ 234000 w 270000"/>
                <a:gd name="connsiteY5" fmla="*/ 0 h 351899"/>
                <a:gd name="connsiteX6" fmla="*/ 270000 w 270000"/>
                <a:gd name="connsiteY6" fmla="*/ 36000 h 351899"/>
                <a:gd name="connsiteX7" fmla="*/ 270000 w 270000"/>
                <a:gd name="connsiteY7" fmla="*/ 316350 h 351899"/>
                <a:gd name="connsiteX8" fmla="*/ 234000 w 270000"/>
                <a:gd name="connsiteY8" fmla="*/ 351900 h 3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000" h="351899">
                  <a:moveTo>
                    <a:pt x="234000" y="351900"/>
                  </a:moveTo>
                  <a:lnTo>
                    <a:pt x="36000" y="351900"/>
                  </a:lnTo>
                  <a:cubicBezTo>
                    <a:pt x="16200" y="351900"/>
                    <a:pt x="0" y="335700"/>
                    <a:pt x="0" y="315900"/>
                  </a:cubicBezTo>
                  <a:lnTo>
                    <a:pt x="0" y="36000"/>
                  </a:lnTo>
                  <a:cubicBezTo>
                    <a:pt x="0" y="16200"/>
                    <a:pt x="16200" y="0"/>
                    <a:pt x="36000" y="0"/>
                  </a:cubicBezTo>
                  <a:lnTo>
                    <a:pt x="234000" y="0"/>
                  </a:lnTo>
                  <a:cubicBezTo>
                    <a:pt x="253800" y="0"/>
                    <a:pt x="270000" y="16200"/>
                    <a:pt x="270000" y="36000"/>
                  </a:cubicBezTo>
                  <a:lnTo>
                    <a:pt x="270000" y="316350"/>
                  </a:lnTo>
                  <a:cubicBezTo>
                    <a:pt x="270000" y="335700"/>
                    <a:pt x="253800" y="351900"/>
                    <a:pt x="234000" y="35190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44F473ED-66C7-DD3B-F029-6D13C4A3125A}"/>
                </a:ext>
              </a:extLst>
            </p:cNvPr>
            <p:cNvSpPr/>
            <p:nvPr/>
          </p:nvSpPr>
          <p:spPr>
            <a:xfrm>
              <a:off x="4188899" y="3242642"/>
              <a:ext cx="195750" cy="4500"/>
            </a:xfrm>
            <a:custGeom>
              <a:avLst/>
              <a:gdLst>
                <a:gd name="connsiteX0" fmla="*/ 0 w 195750"/>
                <a:gd name="connsiteY0" fmla="*/ 0 h 4500"/>
                <a:gd name="connsiteX1" fmla="*/ 195750 w 19575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50" h="4500">
                  <a:moveTo>
                    <a:pt x="0" y="0"/>
                  </a:moveTo>
                  <a:lnTo>
                    <a:pt x="195750" y="0"/>
                  </a:lnTo>
                </a:path>
              </a:pathLst>
            </a:custGeom>
            <a:ln w="19050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42">
              <a:extLst>
                <a:ext uri="{FF2B5EF4-FFF2-40B4-BE49-F238E27FC236}">
                  <a16:creationId xmlns:a16="http://schemas.microsoft.com/office/drawing/2014/main" id="{EAE48311-9537-6817-CE8A-96C7EEB7A0EE}"/>
                </a:ext>
              </a:extLst>
            </p:cNvPr>
            <p:cNvSpPr/>
            <p:nvPr/>
          </p:nvSpPr>
          <p:spPr>
            <a:xfrm>
              <a:off x="4188899" y="3465842"/>
              <a:ext cx="195750" cy="4500"/>
            </a:xfrm>
            <a:custGeom>
              <a:avLst/>
              <a:gdLst>
                <a:gd name="connsiteX0" fmla="*/ 0 w 195750"/>
                <a:gd name="connsiteY0" fmla="*/ 0 h 4500"/>
                <a:gd name="connsiteX1" fmla="*/ 195750 w 195750"/>
                <a:gd name="connsiteY1" fmla="*/ 0 h 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50" h="4500">
                  <a:moveTo>
                    <a:pt x="0" y="0"/>
                  </a:moveTo>
                  <a:lnTo>
                    <a:pt x="195750" y="0"/>
                  </a:lnTo>
                </a:path>
              </a:pathLst>
            </a:custGeom>
            <a:ln w="19050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34">
              <a:extLst>
                <a:ext uri="{FF2B5EF4-FFF2-40B4-BE49-F238E27FC236}">
                  <a16:creationId xmlns:a16="http://schemas.microsoft.com/office/drawing/2014/main" id="{2F34B7B9-5CF6-1241-DF01-4589C1A9114D}"/>
                </a:ext>
              </a:extLst>
            </p:cNvPr>
            <p:cNvGrpSpPr/>
            <p:nvPr/>
          </p:nvGrpSpPr>
          <p:grpSpPr>
            <a:xfrm>
              <a:off x="4243349" y="3292142"/>
              <a:ext cx="141300" cy="125099"/>
              <a:chOff x="4243349" y="3292142"/>
              <a:chExt cx="141300" cy="125099"/>
            </a:xfrm>
          </p:grpSpPr>
          <p:sp>
            <p:nvSpPr>
              <p:cNvPr id="61" name="Freeform: Shape 46">
                <a:extLst>
                  <a:ext uri="{FF2B5EF4-FFF2-40B4-BE49-F238E27FC236}">
                    <a16:creationId xmlns:a16="http://schemas.microsoft.com/office/drawing/2014/main" id="{4A5C7293-3C47-B23A-D3F9-0D0FEB42D12D}"/>
                  </a:ext>
                </a:extLst>
              </p:cNvPr>
              <p:cNvSpPr/>
              <p:nvPr/>
            </p:nvSpPr>
            <p:spPr>
              <a:xfrm>
                <a:off x="438464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48">
                <a:extLst>
                  <a:ext uri="{FF2B5EF4-FFF2-40B4-BE49-F238E27FC236}">
                    <a16:creationId xmlns:a16="http://schemas.microsoft.com/office/drawing/2014/main" id="{76DB9855-C9A7-C532-194E-7CFE906086A0}"/>
                  </a:ext>
                </a:extLst>
              </p:cNvPr>
              <p:cNvSpPr/>
              <p:nvPr/>
            </p:nvSpPr>
            <p:spPr>
              <a:xfrm>
                <a:off x="431399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50">
                <a:extLst>
                  <a:ext uri="{FF2B5EF4-FFF2-40B4-BE49-F238E27FC236}">
                    <a16:creationId xmlns:a16="http://schemas.microsoft.com/office/drawing/2014/main" id="{8A4DD9D8-3ED9-81DE-D40F-25D17880207A}"/>
                  </a:ext>
                </a:extLst>
              </p:cNvPr>
              <p:cNvSpPr/>
              <p:nvPr/>
            </p:nvSpPr>
            <p:spPr>
              <a:xfrm>
                <a:off x="4243349" y="3292142"/>
                <a:ext cx="4500" cy="125099"/>
              </a:xfrm>
              <a:custGeom>
                <a:avLst/>
                <a:gdLst>
                  <a:gd name="connsiteX0" fmla="*/ 0 w 4500"/>
                  <a:gd name="connsiteY0" fmla="*/ 0 h 125099"/>
                  <a:gd name="connsiteX1" fmla="*/ 0 w 4500"/>
                  <a:gd name="connsiteY1" fmla="*/ 125100 h 12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00" h="125099">
                    <a:moveTo>
                      <a:pt x="0" y="0"/>
                    </a:moveTo>
                    <a:lnTo>
                      <a:pt x="0" y="125100"/>
                    </a:lnTo>
                  </a:path>
                </a:pathLst>
              </a:custGeom>
              <a:ln w="19050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556D3E20-B092-F61F-ACE1-FD5AD57243D1}"/>
              </a:ext>
            </a:extLst>
          </p:cNvPr>
          <p:cNvCxnSpPr>
            <a:stCxn id="34" idx="5"/>
            <a:endCxn id="48" idx="1"/>
          </p:cNvCxnSpPr>
          <p:nvPr/>
        </p:nvCxnSpPr>
        <p:spPr>
          <a:xfrm flipV="1">
            <a:off x="4320980" y="2448578"/>
            <a:ext cx="607469" cy="7073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Straight Connector 2050">
            <a:extLst>
              <a:ext uri="{FF2B5EF4-FFF2-40B4-BE49-F238E27FC236}">
                <a16:creationId xmlns:a16="http://schemas.microsoft.com/office/drawing/2014/main" id="{BC4A748D-AA83-9D8F-B3D0-FC427B14A0CB}"/>
              </a:ext>
            </a:extLst>
          </p:cNvPr>
          <p:cNvCxnSpPr>
            <a:cxnSpLocks/>
            <a:stCxn id="57" idx="4"/>
            <a:endCxn id="48" idx="0"/>
          </p:cNvCxnSpPr>
          <p:nvPr/>
        </p:nvCxnSpPr>
        <p:spPr>
          <a:xfrm flipH="1" flipV="1">
            <a:off x="5296340" y="2448578"/>
            <a:ext cx="616613" cy="80205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2F5BC0C-806D-9876-EE19-6BEEDF097C2A}"/>
              </a:ext>
            </a:extLst>
          </p:cNvPr>
          <p:cNvSpPr/>
          <p:nvPr/>
        </p:nvSpPr>
        <p:spPr>
          <a:xfrm>
            <a:off x="3848481" y="3768929"/>
            <a:ext cx="602754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 dirty="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Edge/Leaf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62E5CC5B-E9E4-2FC8-255B-80600A8C4CAA}"/>
              </a:ext>
            </a:extLst>
          </p:cNvPr>
          <p:cNvSpPr/>
          <p:nvPr/>
        </p:nvSpPr>
        <p:spPr>
          <a:xfrm>
            <a:off x="5836918" y="3842936"/>
            <a:ext cx="602754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 dirty="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Edge/Leaf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5FC7DC0-89D6-8468-E2CD-13C9996F5E10}"/>
              </a:ext>
            </a:extLst>
          </p:cNvPr>
          <p:cNvSpPr/>
          <p:nvPr/>
        </p:nvSpPr>
        <p:spPr>
          <a:xfrm>
            <a:off x="4795626" y="2521106"/>
            <a:ext cx="663668" cy="216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1050" dirty="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Core/Spine</a:t>
            </a:r>
          </a:p>
        </p:txBody>
      </p:sp>
    </p:spTree>
    <p:extLst>
      <p:ext uri="{BB962C8B-B14F-4D97-AF65-F5344CB8AC3E}">
        <p14:creationId xmlns:p14="http://schemas.microsoft.com/office/powerpoint/2010/main" val="89375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19A37-98F8-5B00-6496-60BD0A0B6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BE" dirty="0"/>
              <a:t>Demo recording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01E2F-E904-0201-861E-862DF6309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2024-05-30 12-58-23">
            <a:hlinkClick r:id="" action="ppaction://media"/>
            <a:extLst>
              <a:ext uri="{FF2B5EF4-FFF2-40B4-BE49-F238E27FC236}">
                <a16:creationId xmlns:a16="http://schemas.microsoft.com/office/drawing/2014/main" id="{E4EF37B6-FDEF-EDB9-B5F8-2E84D165B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4E5DE2E-0A05-F193-032F-BD5F25819680}"/>
              </a:ext>
            </a:extLst>
          </p:cNvPr>
          <p:cNvSpPr/>
          <p:nvPr/>
        </p:nvSpPr>
        <p:spPr>
          <a:xfrm>
            <a:off x="6691626" y="834314"/>
            <a:ext cx="872479" cy="951081"/>
          </a:xfrm>
          <a:custGeom>
            <a:avLst/>
            <a:gdLst>
              <a:gd name="connsiteX0" fmla="*/ 0 w 872479"/>
              <a:gd name="connsiteY0" fmla="*/ 951081 h 951081"/>
              <a:gd name="connsiteX1" fmla="*/ 0 w 872479"/>
              <a:gd name="connsiteY1" fmla="*/ 508292 h 951081"/>
              <a:gd name="connsiteX2" fmla="*/ 75982 w 872479"/>
              <a:gd name="connsiteY2" fmla="*/ 178164 h 951081"/>
              <a:gd name="connsiteX3" fmla="*/ 442790 w 872479"/>
              <a:gd name="connsiteY3" fmla="*/ 0 h 951081"/>
              <a:gd name="connsiteX4" fmla="*/ 806978 w 872479"/>
              <a:gd name="connsiteY4" fmla="*/ 178164 h 951081"/>
              <a:gd name="connsiteX5" fmla="*/ 872479 w 872479"/>
              <a:gd name="connsiteY5" fmla="*/ 505671 h 951081"/>
              <a:gd name="connsiteX6" fmla="*/ 872479 w 872479"/>
              <a:gd name="connsiteY6" fmla="*/ 951081 h 951081"/>
              <a:gd name="connsiteX7" fmla="*/ 0 w 872479"/>
              <a:gd name="connsiteY7" fmla="*/ 951081 h 95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2479" h="951081">
                <a:moveTo>
                  <a:pt x="0" y="951081"/>
                </a:moveTo>
                <a:lnTo>
                  <a:pt x="0" y="508292"/>
                </a:lnTo>
                <a:lnTo>
                  <a:pt x="75982" y="178164"/>
                </a:lnTo>
                <a:lnTo>
                  <a:pt x="442790" y="0"/>
                </a:lnTo>
                <a:lnTo>
                  <a:pt x="806978" y="178164"/>
                </a:lnTo>
                <a:lnTo>
                  <a:pt x="872479" y="505671"/>
                </a:lnTo>
                <a:lnTo>
                  <a:pt x="872479" y="951081"/>
                </a:lnTo>
                <a:lnTo>
                  <a:pt x="0" y="9510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25"/>
              </a:spcAft>
              <a:buSzPct val="100000"/>
            </a:pPr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F3A33-6B04-9C25-5F36-0B6A6F9449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Kubenet initiative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56318-9246-74F2-35E9-660295900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Learn and understand Kubernetes for network automation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26194-13D2-016B-67D0-025B13E1A182}"/>
              </a:ext>
            </a:extLst>
          </p:cNvPr>
          <p:cNvSpPr/>
          <p:nvPr/>
        </p:nvSpPr>
        <p:spPr>
          <a:xfrm>
            <a:off x="417599" y="1791117"/>
            <a:ext cx="8259629" cy="27557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25"/>
              </a:spcAft>
              <a:buSzPct val="100000"/>
            </a:pPr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E8DE5-5DDA-FC5B-D0C0-02C0100FDFE9}"/>
              </a:ext>
            </a:extLst>
          </p:cNvPr>
          <p:cNvSpPr/>
          <p:nvPr/>
        </p:nvSpPr>
        <p:spPr>
          <a:xfrm>
            <a:off x="588265" y="4283310"/>
            <a:ext cx="1018032" cy="193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25"/>
              </a:spcAft>
              <a:buSzPct val="100000"/>
            </a:pPr>
            <a:r>
              <a:rPr lang="en-US" sz="9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landscape.cncf.io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EC26450-9D19-D738-2B5C-6FAB891D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0" y="1944462"/>
            <a:ext cx="997943" cy="5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268A181-2362-E2EF-3BD3-0CFC1804E02F}"/>
              </a:ext>
            </a:extLst>
          </p:cNvPr>
          <p:cNvGrpSpPr/>
          <p:nvPr/>
        </p:nvGrpSpPr>
        <p:grpSpPr>
          <a:xfrm>
            <a:off x="1927710" y="1836918"/>
            <a:ext cx="600146" cy="703530"/>
            <a:chOff x="2005475" y="1412648"/>
            <a:chExt cx="562463" cy="65935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EDF72F-C2CC-44A3-2386-6B6622294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05475" y="1412648"/>
              <a:ext cx="489846" cy="56089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D70AE7-4A2F-E8F6-3C26-1F9A92869EF2}"/>
                </a:ext>
              </a:extLst>
            </p:cNvPr>
            <p:cNvSpPr txBox="1"/>
            <p:nvPr/>
          </p:nvSpPr>
          <p:spPr>
            <a:xfrm>
              <a:off x="2014625" y="1959026"/>
              <a:ext cx="553313" cy="112977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>
              <a:defPPr>
                <a:defRPr lang="en-US"/>
              </a:defPPr>
              <a:lvl1pPr algn="ctr" defTabSz="457189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359982" algn="l"/>
                </a:tabLst>
                <a:defRPr sz="1000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defTabSz="342892">
                <a:tabLst>
                  <a:tab pos="269987" algn="l"/>
                </a:tabLst>
                <a:defRPr/>
              </a:pPr>
              <a:r>
                <a:rPr lang="en-US" sz="900">
                  <a:latin typeface="Nokia Pure Headline Light"/>
                </a:rPr>
                <a:t>Argo CD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B23DF1-0975-2F90-DA89-85C71E6F89E1}"/>
              </a:ext>
            </a:extLst>
          </p:cNvPr>
          <p:cNvGrpSpPr/>
          <p:nvPr/>
        </p:nvGrpSpPr>
        <p:grpSpPr>
          <a:xfrm>
            <a:off x="2606327" y="1923066"/>
            <a:ext cx="640226" cy="603998"/>
            <a:chOff x="2797107" y="1183725"/>
            <a:chExt cx="600026" cy="566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467314-6EC8-5F7B-D5B2-0757FFAE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97107" y="1183725"/>
              <a:ext cx="600026" cy="3983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7299B-EA8B-41F9-7492-AC205BD73580}"/>
                </a:ext>
              </a:extLst>
            </p:cNvPr>
            <p:cNvSpPr txBox="1"/>
            <p:nvPr/>
          </p:nvSpPr>
          <p:spPr>
            <a:xfrm>
              <a:off x="2824705" y="1636821"/>
              <a:ext cx="553313" cy="112977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>
              <a:defPPr>
                <a:defRPr lang="en-US"/>
              </a:defPPr>
              <a:lvl1pPr algn="ctr" defTabSz="457189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359982" algn="l"/>
                </a:tabLst>
                <a:defRPr sz="1000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defTabSz="342892">
                <a:tabLst>
                  <a:tab pos="269987" algn="l"/>
                </a:tabLst>
                <a:defRPr/>
              </a:pPr>
              <a:r>
                <a:rPr lang="en-US" sz="900">
                  <a:latin typeface="Nokia Pure Headline Light"/>
                </a:rPr>
                <a:t>Gitlab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429648-5E24-80A1-47E5-98A6E6BD4121}"/>
              </a:ext>
            </a:extLst>
          </p:cNvPr>
          <p:cNvGrpSpPr/>
          <p:nvPr/>
        </p:nvGrpSpPr>
        <p:grpSpPr>
          <a:xfrm>
            <a:off x="1514268" y="2786189"/>
            <a:ext cx="882707" cy="585213"/>
            <a:chOff x="1427630" y="3030540"/>
            <a:chExt cx="882707" cy="585213"/>
          </a:xfrm>
        </p:grpSpPr>
        <p:pic>
          <p:nvPicPr>
            <p:cNvPr id="24" name="Picture 4" descr="Prometheus (logiciel) — Wikipédia">
              <a:extLst>
                <a:ext uri="{FF2B5EF4-FFF2-40B4-BE49-F238E27FC236}">
                  <a16:creationId xmlns:a16="http://schemas.microsoft.com/office/drawing/2014/main" id="{3DE7898A-90D5-1384-DFF4-10C13075F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7888" y="3030540"/>
              <a:ext cx="350554" cy="34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2249C4-3F93-A70A-029E-F1DFC0BD7FC4}"/>
                </a:ext>
              </a:extLst>
            </p:cNvPr>
            <p:cNvSpPr txBox="1"/>
            <p:nvPr/>
          </p:nvSpPr>
          <p:spPr>
            <a:xfrm>
              <a:off x="1427630" y="3495207"/>
              <a:ext cx="882707" cy="120546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/>
            <a:p>
              <a:pPr algn="ctr" defTabSz="342892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269987" algn="l"/>
                </a:tabLst>
                <a:defRPr/>
              </a:pPr>
              <a:r>
                <a:rPr lang="en-US" sz="900">
                  <a:solidFill>
                    <a:srgbClr val="001135"/>
                  </a:solidFill>
                  <a:latin typeface="Nokia Pure Headline Light"/>
                </a:rPr>
                <a:t>Prometheus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9E2A56-7B28-8455-41B4-0F48DDF9EE71}"/>
              </a:ext>
            </a:extLst>
          </p:cNvPr>
          <p:cNvGrpSpPr/>
          <p:nvPr/>
        </p:nvGrpSpPr>
        <p:grpSpPr>
          <a:xfrm>
            <a:off x="2611912" y="2801636"/>
            <a:ext cx="590382" cy="576728"/>
            <a:chOff x="2371925" y="3045987"/>
            <a:chExt cx="590382" cy="576728"/>
          </a:xfrm>
        </p:grpSpPr>
        <p:pic>
          <p:nvPicPr>
            <p:cNvPr id="25" name="Picture 6" descr="Logo - Fluentd">
              <a:extLst>
                <a:ext uri="{FF2B5EF4-FFF2-40B4-BE49-F238E27FC236}">
                  <a16:creationId xmlns:a16="http://schemas.microsoft.com/office/drawing/2014/main" id="{25049324-C0FF-47CA-AB61-95DB6C6A0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754" y="3045987"/>
              <a:ext cx="414513" cy="34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F1FD0-B4AA-5989-952D-467C73D79C6D}"/>
                </a:ext>
              </a:extLst>
            </p:cNvPr>
            <p:cNvSpPr txBox="1"/>
            <p:nvPr/>
          </p:nvSpPr>
          <p:spPr>
            <a:xfrm>
              <a:off x="2371925" y="3502169"/>
              <a:ext cx="590382" cy="120546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>
              <a:defPPr>
                <a:defRPr lang="en-US"/>
              </a:defPPr>
              <a:lvl1pPr algn="ctr" defTabSz="457189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359982" algn="l"/>
                </a:tabLst>
                <a:defRPr sz="1000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defTabSz="342892">
                <a:tabLst>
                  <a:tab pos="269987" algn="l"/>
                </a:tabLst>
                <a:defRPr/>
              </a:pPr>
              <a:r>
                <a:rPr lang="en-US" sz="900" err="1">
                  <a:solidFill>
                    <a:srgbClr val="001135"/>
                  </a:solidFill>
                  <a:latin typeface="Nokia Pure Headline Light"/>
                </a:rPr>
                <a:t>Fluentd</a:t>
              </a:r>
              <a:endParaRPr lang="en-US" sz="900">
                <a:solidFill>
                  <a:srgbClr val="001135"/>
                </a:solidFill>
                <a:latin typeface="Nokia Pure Headline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02C7DF-5AE4-23A8-6466-696E82310B53}"/>
              </a:ext>
            </a:extLst>
          </p:cNvPr>
          <p:cNvGrpSpPr/>
          <p:nvPr/>
        </p:nvGrpSpPr>
        <p:grpSpPr>
          <a:xfrm>
            <a:off x="1606297" y="3562859"/>
            <a:ext cx="687925" cy="607597"/>
            <a:chOff x="3047054" y="3013543"/>
            <a:chExt cx="687925" cy="607597"/>
          </a:xfrm>
        </p:grpSpPr>
        <p:pic>
          <p:nvPicPr>
            <p:cNvPr id="26" name="Picture 8" descr="AWS EKS Cluster, Node Group et Terraform | by Philippe Vidal | skale-5 |  Medium">
              <a:extLst>
                <a:ext uri="{FF2B5EF4-FFF2-40B4-BE49-F238E27FC236}">
                  <a16:creationId xmlns:a16="http://schemas.microsoft.com/office/drawing/2014/main" id="{B3AD7B2A-DA9F-D311-0DF7-2E22646AE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752" y="3013543"/>
              <a:ext cx="448529" cy="44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0BBEE6-8DE2-0ADD-1DC7-96765B5F2067}"/>
                </a:ext>
              </a:extLst>
            </p:cNvPr>
            <p:cNvSpPr txBox="1"/>
            <p:nvPr/>
          </p:nvSpPr>
          <p:spPr>
            <a:xfrm>
              <a:off x="3047054" y="3500594"/>
              <a:ext cx="687925" cy="120546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>
              <a:defPPr>
                <a:defRPr lang="en-US"/>
              </a:defPPr>
              <a:lvl1pPr algn="ctr" defTabSz="457189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359982" algn="l"/>
                </a:tabLst>
                <a:defRPr sz="1000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defTabSz="342892">
                <a:tabLst>
                  <a:tab pos="269987" algn="l"/>
                </a:tabLst>
                <a:defRPr/>
              </a:pPr>
              <a:r>
                <a:rPr lang="en-US" sz="900">
                  <a:solidFill>
                    <a:srgbClr val="001135"/>
                  </a:solidFill>
                  <a:latin typeface="Nokia Pure Headline Light"/>
                </a:rPr>
                <a:t>Elastic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666478-2B38-BF28-C00E-9A7FF402F3B7}"/>
              </a:ext>
            </a:extLst>
          </p:cNvPr>
          <p:cNvGrpSpPr/>
          <p:nvPr/>
        </p:nvGrpSpPr>
        <p:grpSpPr>
          <a:xfrm>
            <a:off x="684765" y="2833973"/>
            <a:ext cx="730696" cy="739414"/>
            <a:chOff x="684765" y="3045987"/>
            <a:chExt cx="730696" cy="739414"/>
          </a:xfrm>
        </p:grpSpPr>
        <p:pic>
          <p:nvPicPr>
            <p:cNvPr id="27" name="Picture 10" descr="CloudOps - The Beginner&amp;#39;s Guide to the CNCF Landscape">
              <a:extLst>
                <a:ext uri="{FF2B5EF4-FFF2-40B4-BE49-F238E27FC236}">
                  <a16:creationId xmlns:a16="http://schemas.microsoft.com/office/drawing/2014/main" id="{669345AD-1AC7-8860-334C-C3F30AE0E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966" y="3045987"/>
              <a:ext cx="335765" cy="335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6AB1C-B289-5AFC-E554-E5C4EE61C63F}"/>
                </a:ext>
              </a:extLst>
            </p:cNvPr>
            <p:cNvSpPr txBox="1"/>
            <p:nvPr/>
          </p:nvSpPr>
          <p:spPr>
            <a:xfrm>
              <a:off x="684765" y="3429406"/>
              <a:ext cx="730696" cy="355995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>
              <a:defPPr>
                <a:defRPr lang="en-US"/>
              </a:defPPr>
              <a:lvl1pPr algn="ctr" defTabSz="457189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359982" algn="l"/>
                </a:tabLst>
                <a:defRPr sz="1000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algn="l" defTabSz="342892">
                <a:tabLst>
                  <a:tab pos="269987" algn="l"/>
                </a:tabLst>
                <a:defRPr/>
              </a:pPr>
              <a:r>
                <a:rPr lang="en-US" sz="900">
                  <a:solidFill>
                    <a:srgbClr val="001135"/>
                  </a:solidFill>
                  <a:latin typeface="Nokia Pure Headline Light"/>
                </a:rPr>
                <a:t>Cloud Native Computing Foundation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0EB870-2D75-BBFC-7D94-0FE115C8B574}"/>
              </a:ext>
            </a:extLst>
          </p:cNvPr>
          <p:cNvGrpSpPr/>
          <p:nvPr/>
        </p:nvGrpSpPr>
        <p:grpSpPr>
          <a:xfrm>
            <a:off x="2631249" y="3556232"/>
            <a:ext cx="590382" cy="592364"/>
            <a:chOff x="3920843" y="3022944"/>
            <a:chExt cx="590382" cy="5923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787DFD7-7211-EF9E-68F2-00DC6CDFE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1209" t="2390"/>
            <a:stretch/>
          </p:blipFill>
          <p:spPr>
            <a:xfrm>
              <a:off x="4003073" y="3022944"/>
              <a:ext cx="439253" cy="39766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00833F-5BBD-22E3-10FF-18003E151372}"/>
                </a:ext>
              </a:extLst>
            </p:cNvPr>
            <p:cNvSpPr txBox="1"/>
            <p:nvPr/>
          </p:nvSpPr>
          <p:spPr>
            <a:xfrm>
              <a:off x="3920843" y="3494762"/>
              <a:ext cx="590382" cy="120546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>
              <a:spAutoFit/>
            </a:bodyPr>
            <a:lstStyle>
              <a:defPPr>
                <a:defRPr lang="en-US"/>
              </a:defPPr>
              <a:lvl1pPr algn="ctr" defTabSz="457189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tabLst>
                  <a:tab pos="359982" algn="l"/>
                </a:tabLst>
                <a:defRPr sz="1000">
                  <a:solidFill>
                    <a:schemeClr val="tx2"/>
                  </a:solidFill>
                  <a:latin typeface="+mj-lt"/>
                </a:defRPr>
              </a:lvl1pPr>
            </a:lstStyle>
            <a:p>
              <a:pPr defTabSz="342892">
                <a:tabLst>
                  <a:tab pos="269987" algn="l"/>
                </a:tabLst>
                <a:defRPr/>
              </a:pPr>
              <a:r>
                <a:rPr lang="en-US" sz="900">
                  <a:solidFill>
                    <a:srgbClr val="001135"/>
                  </a:solidFill>
                  <a:latin typeface="Nokia Pure Headline Light"/>
                </a:rPr>
                <a:t>Grafana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FB9195F-37E9-1270-ADB2-5269758FE0BE}"/>
              </a:ext>
            </a:extLst>
          </p:cNvPr>
          <p:cNvSpPr/>
          <p:nvPr/>
        </p:nvSpPr>
        <p:spPr>
          <a:xfrm>
            <a:off x="3558658" y="1980124"/>
            <a:ext cx="4887948" cy="23901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225"/>
              </a:spcAft>
              <a:buSzPct val="100000"/>
            </a:pPr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6DF0FA-7BBA-2761-B4F1-51ECE0DF4C3B}"/>
              </a:ext>
            </a:extLst>
          </p:cNvPr>
          <p:cNvSpPr/>
          <p:nvPr/>
        </p:nvSpPr>
        <p:spPr>
          <a:xfrm>
            <a:off x="6539703" y="3812307"/>
            <a:ext cx="1764932" cy="54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100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SDC</a:t>
            </a:r>
            <a:br>
              <a:rPr lang="en-US" sz="11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</a:br>
            <a:r>
              <a:rPr lang="en-US" sz="1000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(Schema Driven Config.)</a:t>
            </a:r>
          </a:p>
          <a:p>
            <a:pPr algn="ctr" defTabSz="685800">
              <a:spcAft>
                <a:spcPts val="225"/>
              </a:spcAft>
              <a:buSzPct val="100000"/>
              <a:defRPr/>
            </a:pP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Interact with YANG-based system</a:t>
            </a:r>
            <a:endParaRPr lang="en-US" sz="1050">
              <a:solidFill>
                <a:schemeClr val="tx2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C9B366-BE1E-D7AF-8699-2B88FA67F9F2}"/>
              </a:ext>
            </a:extLst>
          </p:cNvPr>
          <p:cNvSpPr/>
          <p:nvPr/>
        </p:nvSpPr>
        <p:spPr>
          <a:xfrm>
            <a:off x="5022199" y="3827696"/>
            <a:ext cx="1412731" cy="54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100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C9s</a:t>
            </a:r>
            <a:br>
              <a:rPr lang="en-US" sz="1100">
                <a:solidFill>
                  <a:schemeClr val="tx2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</a:br>
            <a:r>
              <a:rPr lang="en-US" sz="1000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(</a:t>
            </a:r>
            <a:r>
              <a:rPr lang="en-US" sz="1000" err="1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Clabernetes</a:t>
            </a:r>
            <a:r>
              <a:rPr lang="en-US" sz="1000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)</a:t>
            </a:r>
          </a:p>
          <a:p>
            <a:pPr algn="ctr" defTabSz="685800">
              <a:spcAft>
                <a:spcPts val="225"/>
              </a:spcAft>
              <a:buSzPct val="100000"/>
              <a:defRPr/>
            </a:pP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Build labs in K8s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25BE8DD-0AB7-062C-2DDF-F946A37302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985" y="3089128"/>
            <a:ext cx="807810" cy="807810"/>
          </a:xfrm>
          <a:prstGeom prst="rect">
            <a:avLst/>
          </a:prstGeom>
        </p:spPr>
      </p:pic>
      <p:pic>
        <p:nvPicPr>
          <p:cNvPr id="38" name="Picture 4" descr="GitHub - srl-labs/containerlab: container-based networking labs">
            <a:extLst>
              <a:ext uri="{FF2B5EF4-FFF2-40B4-BE49-F238E27FC236}">
                <a16:creationId xmlns:a16="http://schemas.microsoft.com/office/drawing/2014/main" id="{82C807F2-BE48-3546-02FE-AB644801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02" y="3217392"/>
            <a:ext cx="943319" cy="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Pentagon 46">
            <a:extLst>
              <a:ext uri="{FF2B5EF4-FFF2-40B4-BE49-F238E27FC236}">
                <a16:creationId xmlns:a16="http://schemas.microsoft.com/office/drawing/2014/main" id="{215FF177-52AD-A207-AF23-553B96BF2E02}"/>
              </a:ext>
            </a:extLst>
          </p:cNvPr>
          <p:cNvSpPr/>
          <p:nvPr/>
        </p:nvSpPr>
        <p:spPr>
          <a:xfrm rot="16200000">
            <a:off x="7458751" y="1094989"/>
            <a:ext cx="1242703" cy="734898"/>
          </a:xfrm>
          <a:prstGeom prst="homePlate">
            <a:avLst>
              <a:gd name="adj" fmla="val 289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96CEA-F7A2-EC82-2292-ED56E717C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02"/>
          <a:stretch/>
        </p:blipFill>
        <p:spPr bwMode="auto">
          <a:xfrm>
            <a:off x="7725041" y="912432"/>
            <a:ext cx="733138" cy="7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2BDB83-7222-FABE-C0A7-FEECDC2C72B7}"/>
              </a:ext>
            </a:extLst>
          </p:cNvPr>
          <p:cNvSpPr/>
          <p:nvPr/>
        </p:nvSpPr>
        <p:spPr>
          <a:xfrm>
            <a:off x="3699387" y="2626879"/>
            <a:ext cx="1107700" cy="526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100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KUID</a:t>
            </a:r>
          </a:p>
          <a:p>
            <a:pPr algn="ctr" defTabSz="685800">
              <a:spcAft>
                <a:spcPts val="225"/>
              </a:spcAft>
              <a:buSzPct val="100000"/>
              <a:defRPr/>
            </a:pP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Identity and Inventory</a:t>
            </a:r>
            <a:b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</a:b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system (IPAM, </a:t>
            </a:r>
            <a:r>
              <a:rPr lang="en-US" sz="900" err="1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etc</a:t>
            </a: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AC6D88-F409-1C1B-26EE-18A2EB883130}"/>
              </a:ext>
            </a:extLst>
          </p:cNvPr>
          <p:cNvSpPr/>
          <p:nvPr/>
        </p:nvSpPr>
        <p:spPr>
          <a:xfrm>
            <a:off x="6484402" y="2626879"/>
            <a:ext cx="1821222" cy="526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100" err="1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KForm</a:t>
            </a:r>
            <a:endParaRPr lang="en-US" sz="1100">
              <a:solidFill>
                <a:schemeClr val="tx2"/>
              </a:solidFill>
              <a:latin typeface="Nokia Pure Headline Light" panose="020B03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algn="ctr" defTabSz="685800">
              <a:spcAft>
                <a:spcPts val="225"/>
              </a:spcAft>
              <a:buSzPct val="100000"/>
              <a:defRPr/>
            </a:pP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Terraform alike implementation </a:t>
            </a:r>
            <a:b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</a:b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using KRM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2BAF5F-BAFC-AA77-DB35-E643D7D3BB90}"/>
              </a:ext>
            </a:extLst>
          </p:cNvPr>
          <p:cNvSpPr/>
          <p:nvPr/>
        </p:nvSpPr>
        <p:spPr>
          <a:xfrm>
            <a:off x="4918145" y="2626879"/>
            <a:ext cx="1641500" cy="526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100" err="1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Pkgserver</a:t>
            </a:r>
            <a:endParaRPr lang="en-US" sz="1100">
              <a:solidFill>
                <a:schemeClr val="tx2"/>
              </a:solidFill>
              <a:latin typeface="Nokia Pure Headline Light" panose="020B03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  <a:p>
            <a:pPr algn="ctr" defTabSz="685800">
              <a:spcAft>
                <a:spcPts val="225"/>
              </a:spcAft>
              <a:buSzPct val="100000"/>
              <a:defRPr/>
            </a:pP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Kubernetes API to </a:t>
            </a:r>
            <a:b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</a:b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version control backend (Git, </a:t>
            </a:r>
            <a:r>
              <a:rPr lang="en-US" sz="900" err="1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etc</a:t>
            </a:r>
            <a:r>
              <a:rPr lang="en-US" sz="900">
                <a:solidFill>
                  <a:srgbClr val="001135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)</a:t>
            </a:r>
          </a:p>
        </p:txBody>
      </p:sp>
      <p:pic>
        <p:nvPicPr>
          <p:cNvPr id="5" name="Picture 4" descr="A logo with a pink and purple cubes&#10;&#10;Description automatically generated">
            <a:extLst>
              <a:ext uri="{FF2B5EF4-FFF2-40B4-BE49-F238E27FC236}">
                <a16:creationId xmlns:a16="http://schemas.microsoft.com/office/drawing/2014/main" id="{86B73DE3-16FE-1289-FE07-D004425331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0"/>
          <a:stretch/>
        </p:blipFill>
        <p:spPr>
          <a:xfrm>
            <a:off x="7083312" y="2100759"/>
            <a:ext cx="584518" cy="557709"/>
          </a:xfrm>
          <a:prstGeom prst="rect">
            <a:avLst/>
          </a:prstGeom>
        </p:spPr>
      </p:pic>
      <p:pic>
        <p:nvPicPr>
          <p:cNvPr id="8" name="Picture 7" descr="A logo of a device&#10;&#10;Description automatically generated">
            <a:extLst>
              <a:ext uri="{FF2B5EF4-FFF2-40B4-BE49-F238E27FC236}">
                <a16:creationId xmlns:a16="http://schemas.microsoft.com/office/drawing/2014/main" id="{C2C41815-D92B-5FA0-0735-DF8B335911E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2"/>
          <a:stretch/>
        </p:blipFill>
        <p:spPr>
          <a:xfrm>
            <a:off x="7139221" y="3257818"/>
            <a:ext cx="548704" cy="526644"/>
          </a:xfrm>
          <a:prstGeom prst="rect">
            <a:avLst/>
          </a:prstGeom>
        </p:spPr>
      </p:pic>
      <p:pic>
        <p:nvPicPr>
          <p:cNvPr id="10" name="Picture 9" descr="A logo with green cubes&#10;&#10;Description automatically generated">
            <a:extLst>
              <a:ext uri="{FF2B5EF4-FFF2-40B4-BE49-F238E27FC236}">
                <a16:creationId xmlns:a16="http://schemas.microsoft.com/office/drawing/2014/main" id="{5857FB80-F059-0E42-6900-4E4E09135F7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2"/>
          <a:stretch/>
        </p:blipFill>
        <p:spPr>
          <a:xfrm>
            <a:off x="3964680" y="2083792"/>
            <a:ext cx="576953" cy="552877"/>
          </a:xfrm>
          <a:prstGeom prst="rect">
            <a:avLst/>
          </a:prstGeom>
        </p:spPr>
      </p:pic>
      <p:pic>
        <p:nvPicPr>
          <p:cNvPr id="12" name="Picture 11" descr="A logo with a blue cube in the center&#10;&#10;Description automatically generated">
            <a:extLst>
              <a:ext uri="{FF2B5EF4-FFF2-40B4-BE49-F238E27FC236}">
                <a16:creationId xmlns:a16="http://schemas.microsoft.com/office/drawing/2014/main" id="{84162124-B38E-E89D-05A2-D70FE5C95FE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96"/>
          <a:stretch/>
        </p:blipFill>
        <p:spPr>
          <a:xfrm>
            <a:off x="5437011" y="2066888"/>
            <a:ext cx="600144" cy="5496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8388A8-455F-EC70-7BC9-97BACFC95C96}"/>
              </a:ext>
            </a:extLst>
          </p:cNvPr>
          <p:cNvSpPr/>
          <p:nvPr/>
        </p:nvSpPr>
        <p:spPr>
          <a:xfrm>
            <a:off x="7764360" y="1605668"/>
            <a:ext cx="614157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 err="1">
                <a:solidFill>
                  <a:schemeClr val="tx2"/>
                </a:solidFill>
                <a:latin typeface="Nokia Pure Headline Light" panose="020B03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Kubenet</a:t>
            </a:r>
            <a:endParaRPr lang="en-US" sz="1200">
              <a:solidFill>
                <a:schemeClr val="tx2"/>
              </a:solidFill>
              <a:latin typeface="Nokia Pure Headline Light" panose="020B03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995B9D-4901-2BC7-0028-66C76132A2E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7325"/>
          <a:stretch/>
        </p:blipFill>
        <p:spPr>
          <a:xfrm>
            <a:off x="6725729" y="1646666"/>
            <a:ext cx="804272" cy="159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0A2CD-7AB9-9D99-F373-1A9160F485E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20292"/>
          <a:stretch/>
        </p:blipFill>
        <p:spPr>
          <a:xfrm>
            <a:off x="6629420" y="939600"/>
            <a:ext cx="1014198" cy="7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3B7A6-2AC7-A3C1-60DF-72953E588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/>
              <a:t>Making networks </a:t>
            </a:r>
            <a:br>
              <a:rPr lang="en-GB" sz="2400"/>
            </a:br>
            <a:r>
              <a:rPr lang="en-GB" sz="2400"/>
              <a:t>consumable with K8s</a:t>
            </a:r>
            <a:endParaRPr lang="en-US">
              <a:latin typeface="Nokia Pure Headline" panose="020B0504040602060303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0AF01AF-2D52-E15D-4126-94CA40E2F4E6}"/>
              </a:ext>
            </a:extLst>
          </p:cNvPr>
          <p:cNvSpPr txBox="1">
            <a:spLocks/>
          </p:cNvSpPr>
          <p:nvPr/>
        </p:nvSpPr>
        <p:spPr>
          <a:xfrm>
            <a:off x="355021" y="1327285"/>
            <a:ext cx="7222449" cy="124446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Nokia Pure Headline" panose="020B0504040602060303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2FDBF68-BF1F-E0F7-5192-A77F4DCCAB30}"/>
              </a:ext>
            </a:extLst>
          </p:cNvPr>
          <p:cNvSpPr/>
          <p:nvPr/>
        </p:nvSpPr>
        <p:spPr>
          <a:xfrm>
            <a:off x="5734864" y="453490"/>
            <a:ext cx="2130689" cy="817245"/>
          </a:xfrm>
          <a:prstGeom prst="wedgeRoundRectCallout">
            <a:avLst>
              <a:gd name="adj1" fmla="val -62117"/>
              <a:gd name="adj2" fmla="val 34418"/>
              <a:gd name="adj3" fmla="val 1666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Join us</a:t>
            </a:r>
          </a:p>
        </p:txBody>
      </p:sp>
      <p:pic>
        <p:nvPicPr>
          <p:cNvPr id="10" name="Graphic 9" descr="Megaphone outline">
            <a:extLst>
              <a:ext uri="{FF2B5EF4-FFF2-40B4-BE49-F238E27FC236}">
                <a16:creationId xmlns:a16="http://schemas.microsoft.com/office/drawing/2014/main" id="{DB60E3F7-5F0C-C89F-3013-47AA67BB0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68" y="880823"/>
            <a:ext cx="914400" cy="914400"/>
          </a:xfrm>
          <a:prstGeom prst="rect">
            <a:avLst/>
          </a:prstGeom>
        </p:spPr>
      </p:pic>
      <p:pic>
        <p:nvPicPr>
          <p:cNvPr id="3" name="Picture 2" descr="Primer - Principles, standards, and usage guidelines for designing GitHub  interfaces. | Github logo, Graffiti designs, Iphone wallpaper hipster">
            <a:extLst>
              <a:ext uri="{FF2B5EF4-FFF2-40B4-BE49-F238E27FC236}">
                <a16:creationId xmlns:a16="http://schemas.microsoft.com/office/drawing/2014/main" id="{65009368-B545-1E77-4553-825C4EF60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2" t="22726" r="21909" b="23075"/>
          <a:stretch/>
        </p:blipFill>
        <p:spPr bwMode="auto">
          <a:xfrm>
            <a:off x="4171751" y="3141482"/>
            <a:ext cx="894157" cy="8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5887D9AB-4E2D-E170-A26C-5E129DDB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1" y="3085625"/>
            <a:ext cx="894156" cy="100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pk-youtube-logo - Polynomik">
            <a:extLst>
              <a:ext uri="{FF2B5EF4-FFF2-40B4-BE49-F238E27FC236}">
                <a16:creationId xmlns:a16="http://schemas.microsoft.com/office/drawing/2014/main" id="{912E2FA5-60E8-9318-4757-0C84E631C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21" y="3141482"/>
            <a:ext cx="839332" cy="83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8E84E-3EF9-BC6F-DB3F-F0126E900CDB}"/>
              </a:ext>
            </a:extLst>
          </p:cNvPr>
          <p:cNvSpPr/>
          <p:nvPr/>
        </p:nvSpPr>
        <p:spPr>
          <a:xfrm>
            <a:off x="811492" y="2748561"/>
            <a:ext cx="1580971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 dirty="0" err="1">
                <a:solidFill>
                  <a:schemeClr val="bg1"/>
                </a:solidFill>
                <a:latin typeface="Nokia Pure Text" panose="020B0504040602060303" pitchFamily="34" charset="0"/>
              </a:rPr>
              <a:t>discord.gg</a:t>
            </a:r>
            <a:r>
              <a:rPr lang="en-US" sz="1200" dirty="0">
                <a:solidFill>
                  <a:schemeClr val="bg1"/>
                </a:solidFill>
                <a:latin typeface="Nokia Pure Text" panose="020B0504040602060303" pitchFamily="34" charset="0"/>
              </a:rPr>
              <a:t>/fH35bmcTU9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3C134-629F-08F8-611B-A2A079CD8E51}"/>
              </a:ext>
            </a:extLst>
          </p:cNvPr>
          <p:cNvSpPr/>
          <p:nvPr/>
        </p:nvSpPr>
        <p:spPr>
          <a:xfrm>
            <a:off x="3977433" y="2748561"/>
            <a:ext cx="1189133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 dirty="0" err="1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learn.kubenet.dev</a:t>
            </a:r>
            <a:endParaRPr lang="en-US" sz="1200" dirty="0">
              <a:solidFill>
                <a:schemeClr val="bg1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03174-3204-2D1B-71F3-94F8684E6A14}"/>
              </a:ext>
            </a:extLst>
          </p:cNvPr>
          <p:cNvSpPr/>
          <p:nvPr/>
        </p:nvSpPr>
        <p:spPr>
          <a:xfrm>
            <a:off x="6398311" y="2569256"/>
            <a:ext cx="2095151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youtube.com/channel/</a:t>
            </a:r>
            <a:b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</a:b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UCZA35_aElDfdsrkY8UwC_eA</a:t>
            </a:r>
          </a:p>
        </p:txBody>
      </p:sp>
      <p:pic>
        <p:nvPicPr>
          <p:cNvPr id="12" name="Picture 11" descr="A qr code with a blue n&#10;&#10;Description automatically generated">
            <a:extLst>
              <a:ext uri="{FF2B5EF4-FFF2-40B4-BE49-F238E27FC236}">
                <a16:creationId xmlns:a16="http://schemas.microsoft.com/office/drawing/2014/main" id="{9D13941F-AFB9-4702-580C-57A1728E6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57" y="5179132"/>
            <a:ext cx="2010440" cy="2010440"/>
          </a:xfrm>
          <a:prstGeom prst="rect">
            <a:avLst/>
          </a:prstGeom>
        </p:spPr>
      </p:pic>
      <p:pic>
        <p:nvPicPr>
          <p:cNvPr id="13" name="Picture 12" descr="A qr code with a blue n&#10;&#10;Description automatically generated">
            <a:extLst>
              <a:ext uri="{FF2B5EF4-FFF2-40B4-BE49-F238E27FC236}">
                <a16:creationId xmlns:a16="http://schemas.microsoft.com/office/drawing/2014/main" id="{E1BA0996-F198-A522-6007-AF755AA214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3" y="5179132"/>
            <a:ext cx="2010440" cy="2010440"/>
          </a:xfrm>
          <a:prstGeom prst="rect">
            <a:avLst/>
          </a:prstGeom>
        </p:spPr>
      </p:pic>
      <p:pic>
        <p:nvPicPr>
          <p:cNvPr id="14" name="Picture 13" descr="A qr code with a blue n&#10;&#10;Description automatically generated">
            <a:extLst>
              <a:ext uri="{FF2B5EF4-FFF2-40B4-BE49-F238E27FC236}">
                <a16:creationId xmlns:a16="http://schemas.microsoft.com/office/drawing/2014/main" id="{92E15D83-348A-4574-036E-4FA510448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80" y="5179132"/>
            <a:ext cx="2010440" cy="20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0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3B7A6-2AC7-A3C1-60DF-72953E588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/>
              <a:t>Making networks </a:t>
            </a:r>
            <a:br>
              <a:rPr lang="en-GB" sz="2400"/>
            </a:br>
            <a:r>
              <a:rPr lang="en-GB" sz="2400"/>
              <a:t>consumable with K8s</a:t>
            </a:r>
            <a:endParaRPr lang="en-US">
              <a:latin typeface="Nokia Pure Headline" panose="020B0504040602060303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2FDBF68-BF1F-E0F7-5192-A77F4DCCAB30}"/>
              </a:ext>
            </a:extLst>
          </p:cNvPr>
          <p:cNvSpPr/>
          <p:nvPr/>
        </p:nvSpPr>
        <p:spPr>
          <a:xfrm>
            <a:off x="5734864" y="453490"/>
            <a:ext cx="2130689" cy="817245"/>
          </a:xfrm>
          <a:prstGeom prst="wedgeRoundRectCallout">
            <a:avLst>
              <a:gd name="adj1" fmla="val -62117"/>
              <a:gd name="adj2" fmla="val 34418"/>
              <a:gd name="adj3" fmla="val 1666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Join us</a:t>
            </a:r>
          </a:p>
        </p:txBody>
      </p:sp>
      <p:pic>
        <p:nvPicPr>
          <p:cNvPr id="10" name="Graphic 9" descr="Megaphone outline">
            <a:extLst>
              <a:ext uri="{FF2B5EF4-FFF2-40B4-BE49-F238E27FC236}">
                <a16:creationId xmlns:a16="http://schemas.microsoft.com/office/drawing/2014/main" id="{DB60E3F7-5F0C-C89F-3013-47AA67BB0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68" y="880823"/>
            <a:ext cx="914400" cy="914400"/>
          </a:xfrm>
          <a:prstGeom prst="rect">
            <a:avLst/>
          </a:prstGeom>
        </p:spPr>
      </p:pic>
      <p:pic>
        <p:nvPicPr>
          <p:cNvPr id="4" name="Picture 3" descr="A qr code with a blue n&#10;&#10;Description automatically generated">
            <a:extLst>
              <a:ext uri="{FF2B5EF4-FFF2-40B4-BE49-F238E27FC236}">
                <a16:creationId xmlns:a16="http://schemas.microsoft.com/office/drawing/2014/main" id="{4CF3F1D3-BBC0-2C29-D559-96EF9646A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57" y="2343058"/>
            <a:ext cx="2010440" cy="2010440"/>
          </a:xfrm>
          <a:prstGeom prst="rect">
            <a:avLst/>
          </a:prstGeom>
        </p:spPr>
      </p:pic>
      <p:pic>
        <p:nvPicPr>
          <p:cNvPr id="6" name="Picture 5" descr="A qr code with a blue n&#10;&#10;Description automatically generated">
            <a:extLst>
              <a:ext uri="{FF2B5EF4-FFF2-40B4-BE49-F238E27FC236}">
                <a16:creationId xmlns:a16="http://schemas.microsoft.com/office/drawing/2014/main" id="{D7894CF6-BFE6-0FC3-F853-CF2793A2B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3" y="2343058"/>
            <a:ext cx="2010440" cy="2010440"/>
          </a:xfrm>
          <a:prstGeom prst="rect">
            <a:avLst/>
          </a:prstGeom>
        </p:spPr>
      </p:pic>
      <p:pic>
        <p:nvPicPr>
          <p:cNvPr id="14" name="Picture 13" descr="A qr code with a blue n&#10;&#10;Description automatically generated">
            <a:extLst>
              <a:ext uri="{FF2B5EF4-FFF2-40B4-BE49-F238E27FC236}">
                <a16:creationId xmlns:a16="http://schemas.microsoft.com/office/drawing/2014/main" id="{722E5AD7-F086-0A96-E49E-F90A7260A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80" y="2343058"/>
            <a:ext cx="2010440" cy="20104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89558-E492-1328-E004-114B71F26F15}"/>
              </a:ext>
            </a:extLst>
          </p:cNvPr>
          <p:cNvSpPr/>
          <p:nvPr/>
        </p:nvSpPr>
        <p:spPr>
          <a:xfrm>
            <a:off x="811493" y="2036516"/>
            <a:ext cx="1580971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GB" sz="1200" dirty="0" err="1">
                <a:solidFill>
                  <a:schemeClr val="bg1"/>
                </a:solidFill>
                <a:latin typeface="Nokia Pure Text" panose="020B0504040602060303" pitchFamily="34" charset="0"/>
              </a:rPr>
              <a:t>discord.gg</a:t>
            </a:r>
            <a:r>
              <a:rPr lang="en-GB" sz="1200" dirty="0">
                <a:solidFill>
                  <a:schemeClr val="bg1"/>
                </a:solidFill>
                <a:latin typeface="Nokia Pure Text" panose="020B0504040602060303" pitchFamily="34" charset="0"/>
              </a:rPr>
              <a:t>/fH35bmcTU9</a:t>
            </a:r>
            <a:endParaRPr lang="en-US" sz="1200" dirty="0">
              <a:solidFill>
                <a:schemeClr val="bg1"/>
              </a:solidFill>
              <a:latin typeface="Nokia Pure Text" panose="020B05040406020603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1CFBA-599C-9959-F5A3-5E8F1F7D873E}"/>
              </a:ext>
            </a:extLst>
          </p:cNvPr>
          <p:cNvSpPr/>
          <p:nvPr/>
        </p:nvSpPr>
        <p:spPr>
          <a:xfrm>
            <a:off x="3977436" y="2036516"/>
            <a:ext cx="1189133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 dirty="0" err="1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learn.kubenet.dev</a:t>
            </a:r>
            <a:endParaRPr lang="en-US" sz="1200" dirty="0">
              <a:solidFill>
                <a:schemeClr val="bg1"/>
              </a:solidFill>
              <a:latin typeface="Nokia Pure Text" panose="020B0504040602060303" pitchFamily="34" charset="0"/>
              <a:ea typeface="Nokia Pure Text" panose="020B0504040602060303" pitchFamily="34" charset="0"/>
              <a:cs typeface="Nokia Pure Text" panose="020B05040406020603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EB41E-6741-F518-1EC8-028134839056}"/>
              </a:ext>
            </a:extLst>
          </p:cNvPr>
          <p:cNvSpPr/>
          <p:nvPr/>
        </p:nvSpPr>
        <p:spPr>
          <a:xfrm>
            <a:off x="6398311" y="1857211"/>
            <a:ext cx="2095151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" tIns="27000" rIns="27000" bIns="27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225"/>
              </a:spcAft>
              <a:buSzPct val="100000"/>
            </a:pP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youtube.com/channel/</a:t>
            </a:r>
            <a:b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</a:br>
            <a:r>
              <a:rPr lang="en-US" sz="1200">
                <a:solidFill>
                  <a:schemeClr val="bg1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UCZA35_aElDfdsrkY8UwC_eA</a:t>
            </a:r>
          </a:p>
        </p:txBody>
      </p:sp>
    </p:spTree>
    <p:extLst>
      <p:ext uri="{BB962C8B-B14F-4D97-AF65-F5344CB8AC3E}">
        <p14:creationId xmlns:p14="http://schemas.microsoft.com/office/powerpoint/2010/main" val="22657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. Master">
  <a:themeElements>
    <a:clrScheme name="Nokia 2023.1">
      <a:dk1>
        <a:srgbClr val="CCCCCC"/>
      </a:dk1>
      <a:lt1>
        <a:srgbClr val="FFFFFF"/>
      </a:lt1>
      <a:dk2>
        <a:srgbClr val="001135"/>
      </a:dk2>
      <a:lt2>
        <a:srgbClr val="666666"/>
      </a:lt2>
      <a:accent1>
        <a:srgbClr val="005AFF"/>
      </a:accent1>
      <a:accent2>
        <a:srgbClr val="23ABB6"/>
      </a:accent2>
      <a:accent3>
        <a:srgbClr val="37CC73"/>
      </a:accent3>
      <a:accent4>
        <a:srgbClr val="F47F31"/>
      </a:accent4>
      <a:accent5>
        <a:srgbClr val="E03DCD"/>
      </a:accent5>
      <a:accent6>
        <a:srgbClr val="7D33F2"/>
      </a:accent6>
      <a:hlink>
        <a:srgbClr val="001135"/>
      </a:hlink>
      <a:folHlink>
        <a:srgbClr val="005AFF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300"/>
          </a:spcAft>
          <a:buSzPct val="100000"/>
          <a:defRPr sz="12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36000" tIns="36000" rIns="36000" bIns="36000" rtlCol="0">
        <a:spAutoFit/>
      </a:bodyPr>
      <a:lstStyle>
        <a:defPPr marL="0" marR="0" indent="0" algn="l" defTabSz="180000" rtl="0" eaLnBrk="1" fontAlgn="auto" latinLnBrk="0" hangingPunct="1">
          <a:lnSpc>
            <a:spcPct val="100000"/>
          </a:lnSpc>
          <a:spcBef>
            <a:spcPts val="0"/>
          </a:spcBef>
          <a:buClrTx/>
          <a:buSzTx/>
          <a:buFont typeface="+mj-lt"/>
          <a:buNone/>
          <a:tabLst>
            <a:tab pos="180000" algn="l"/>
          </a:tabLst>
          <a:defRPr kumimoji="0" sz="800" b="0" i="0" u="none" strike="noStrike" kern="1200" cap="none" spc="0" normalizeH="0" baseline="0" noProof="0" dirty="0">
            <a:ln>
              <a:noFill/>
            </a:ln>
            <a:solidFill>
              <a:schemeClr val="tx2"/>
            </a:solidFill>
            <a:effectLst/>
            <a:uLnTx/>
            <a:uFillTx/>
            <a:latin typeface="Nokia Pure Text Ligh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srcID37342_Nokia 2023 - PowerPoint template v1.3.1" id="{646A20B5-B090-C349-93E6-212A708D4030}" vid="{E1824B3E-D4EF-4840-828B-75B6EE4640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kia 2023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?mso-contentType ?>
<SharedContentType xmlns="Microsoft.SharePoint.Taxonomy.ContentTypeSync" SourceId="34c87397-5fc1-491e-85e7-d6110dbe9cbd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1B902A075E9042B7F46094AD8EBAE7" ma:contentTypeVersion="16" ma:contentTypeDescription="Create a new document." ma:contentTypeScope="" ma:versionID="cd81acc6eaed536ea1a1dd30284a7a1d">
  <xsd:schema xmlns:xsd="http://www.w3.org/2001/XMLSchema" xmlns:xs="http://www.w3.org/2001/XMLSchema" xmlns:p="http://schemas.microsoft.com/office/2006/metadata/properties" xmlns:ns2="71c5aaf6-e6ce-465b-b873-5148d2a4c105" xmlns:ns3="8caa5afe-8d6a-4c14-88cc-c6a94fb3e411" xmlns:ns4="5fb0723c-e905-4b8f-a141-a089798e0169" targetNamespace="http://schemas.microsoft.com/office/2006/metadata/properties" ma:root="true" ma:fieldsID="0dea82fc882657f5de74963b59933f18" ns2:_="" ns3:_="" ns4:_="">
    <xsd:import namespace="71c5aaf6-e6ce-465b-b873-5148d2a4c105"/>
    <xsd:import namespace="8caa5afe-8d6a-4c14-88cc-c6a94fb3e411"/>
    <xsd:import namespace="5fb0723c-e905-4b8f-a141-a089798e016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a5afe-8d6a-4c14-88cc-c6a94fb3e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4c87397-5fc1-491e-85e7-d6110dbe9c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0723c-e905-4b8f-a141-a089798e016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659b9fd-aa80-4f8b-9fb5-963200dde6db}" ma:internalName="TaxCatchAll" ma:showField="CatchAllData" ma:web="5fb0723c-e905-4b8f-a141-a089798e01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  <TaxCatchAll xmlns="5fb0723c-e905-4b8f-a141-a089798e0169" xsi:nil="true"/>
    <lcf76f155ced4ddcb4097134ff3c332f xmlns="8caa5afe-8d6a-4c14-88cc-c6a94fb3e411">
      <Terms xmlns="http://schemas.microsoft.com/office/infopath/2007/PartnerControls"/>
    </lcf76f155ced4ddcb4097134ff3c332f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CFC8B-7C0B-44EB-99F7-45E1A2BD868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02056F4-C6B1-4A81-9041-42F05A53B065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1937CA5C-DB59-4462-9ACD-613366DFC0AF}">
  <ds:schemaRefs>
    <ds:schemaRef ds:uri="5fb0723c-e905-4b8f-a141-a089798e0169"/>
    <ds:schemaRef ds:uri="71c5aaf6-e6ce-465b-b873-5148d2a4c105"/>
    <ds:schemaRef ds:uri="8caa5afe-8d6a-4c14-88cc-c6a94fb3e4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3DCC39CD-FA69-4F2E-87C2-AE65E30B360A}">
  <ds:schemaRefs>
    <ds:schemaRef ds:uri="8caa5afe-8d6a-4c14-88cc-c6a94fb3e411"/>
    <ds:schemaRef ds:uri="http://www.w3.org/XML/1998/namespace"/>
    <ds:schemaRef ds:uri="5fb0723c-e905-4b8f-a141-a089798e0169"/>
    <ds:schemaRef ds:uri="http://purl.org/dc/terms/"/>
    <ds:schemaRef ds:uri="http://purl.org/dc/dcmitype/"/>
    <ds:schemaRef ds:uri="http://schemas.microsoft.com/office/infopath/2007/PartnerControls"/>
    <ds:schemaRef ds:uri="71c5aaf6-e6ce-465b-b873-5148d2a4c105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5.xml><?xml version="1.0" encoding="utf-8"?>
<ds:datastoreItem xmlns:ds="http://schemas.openxmlformats.org/officeDocument/2006/customXml" ds:itemID="{89FF107C-E3F0-4BB7-960C-B42A40B71E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437</TotalTime>
  <Words>291</Words>
  <Application>Microsoft Macintosh PowerPoint</Application>
  <PresentationFormat>On-screen Show (16:9)</PresentationFormat>
  <Paragraphs>93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Nokia Pure Headline</vt:lpstr>
      <vt:lpstr>Nokia Pure Headline Light</vt:lpstr>
      <vt:lpstr>Nokia Pure Text</vt:lpstr>
      <vt:lpstr>Nokia Pure Text Light</vt:lpstr>
      <vt:lpstr>Wingdings</vt:lpstr>
      <vt:lpstr>1. Master</vt:lpstr>
      <vt:lpstr>Office Theme</vt:lpstr>
      <vt:lpstr>Making networks consumable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MPLS 2024</dc:title>
  <dc:subject/>
  <dc:creator>Roland Thienpont</dc:creator>
  <cp:keywords/>
  <dc:description>Prep for Wim</dc:description>
  <cp:lastModifiedBy>Wim Henderickx (Nokia)</cp:lastModifiedBy>
  <cp:revision>4</cp:revision>
  <dcterms:created xsi:type="dcterms:W3CDTF">2024-03-27T08:00:29Z</dcterms:created>
  <dcterms:modified xsi:type="dcterms:W3CDTF">2024-05-30T11:03:27Z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0x010100F41B902A075E9042B7F46094AD8EBAE7</vt:lpwstr>
  </property>
  <property fmtid="{D5CDD505-2E9C-101B-9397-08002B2CF9AE}" pid="3" name="MediaServiceImageTags">
    <vt:lpwstr/>
  </property>
</Properties>
</file>